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8"/>
  </p:notesMasterIdLst>
  <p:handoutMasterIdLst>
    <p:handoutMasterId r:id="rId9"/>
  </p:handoutMasterIdLst>
  <p:sldIdLst>
    <p:sldId id="273" r:id="rId5"/>
    <p:sldId id="290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895F48-CF11-3575-0B46-49387ADC0CDD}" v="34" dt="2025-07-30T21:13:51.960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Elorreaga" userId="S::jennifer.elorreaga@logan.edu::e1aa907a-6c11-435a-a88c-cc89013b43d8" providerId="AD" clId="Web-{CBFB1D82-623A-26F3-D9CA-78A9D5EB412C}"/>
    <pc:docChg chg="modSld">
      <pc:chgData name="Jennifer Elorreaga" userId="S::jennifer.elorreaga@logan.edu::e1aa907a-6c11-435a-a88c-cc89013b43d8" providerId="AD" clId="Web-{CBFB1D82-623A-26F3-D9CA-78A9D5EB412C}" dt="2023-07-19T16:34:10.135" v="151"/>
      <pc:docMkLst>
        <pc:docMk/>
      </pc:docMkLst>
      <pc:sldChg chg="modSp">
        <pc:chgData name="Jennifer Elorreaga" userId="S::jennifer.elorreaga@logan.edu::e1aa907a-6c11-435a-a88c-cc89013b43d8" providerId="AD" clId="Web-{CBFB1D82-623A-26F3-D9CA-78A9D5EB412C}" dt="2023-07-19T16:30:25.504" v="36" actId="20577"/>
        <pc:sldMkLst>
          <pc:docMk/>
          <pc:sldMk cId="342131329" sldId="275"/>
        </pc:sldMkLst>
      </pc:sldChg>
      <pc:sldChg chg="addSp delSp modSp mod modClrScheme chgLayout">
        <pc:chgData name="Jennifer Elorreaga" userId="S::jennifer.elorreaga@logan.edu::e1aa907a-6c11-435a-a88c-cc89013b43d8" providerId="AD" clId="Web-{CBFB1D82-623A-26F3-D9CA-78A9D5EB412C}" dt="2023-07-19T16:34:10.135" v="151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B5FEEF6A-E724-7A75-C7BA-B998C0BE5EDA}"/>
    <pc:docChg chg="modSld">
      <pc:chgData name="Jennifer Elorreaga" userId="S::jennifer.elorreaga@logan.edu::e1aa907a-6c11-435a-a88c-cc89013b43d8" providerId="AD" clId="Web-{B5FEEF6A-E724-7A75-C7BA-B998C0BE5EDA}" dt="2025-01-15T20:27:06.011" v="19"/>
      <pc:docMkLst>
        <pc:docMk/>
      </pc:docMkLst>
      <pc:sldChg chg="modSp">
        <pc:chgData name="Jennifer Elorreaga" userId="S::jennifer.elorreaga@logan.edu::e1aa907a-6c11-435a-a88c-cc89013b43d8" providerId="AD" clId="Web-{B5FEEF6A-E724-7A75-C7BA-B998C0BE5EDA}" dt="2025-01-15T20:27:06.011" v="19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83F25555-8CA9-AAB3-AAB6-CBDC08625EEE}"/>
    <pc:docChg chg="sldOrd">
      <pc:chgData name="Jennifer Elorreaga" userId="S::jennifer.elorreaga@logan.edu::e1aa907a-6c11-435a-a88c-cc89013b43d8" providerId="AD" clId="Web-{83F25555-8CA9-AAB3-AAB6-CBDC08625EEE}" dt="2023-05-12T14:42:53.534" v="2"/>
      <pc:docMkLst>
        <pc:docMk/>
      </pc:docMkLst>
      <pc:sldChg chg="ord">
        <pc:chgData name="Jennifer Elorreaga" userId="S::jennifer.elorreaga@logan.edu::e1aa907a-6c11-435a-a88c-cc89013b43d8" providerId="AD" clId="Web-{83F25555-8CA9-AAB3-AAB6-CBDC08625EEE}" dt="2023-05-12T14:42:50.206" v="1"/>
        <pc:sldMkLst>
          <pc:docMk/>
          <pc:sldMk cId="342131329" sldId="275"/>
        </pc:sldMkLst>
      </pc:sldChg>
      <pc:sldChg chg="ord">
        <pc:chgData name="Jennifer Elorreaga" userId="S::jennifer.elorreaga@logan.edu::e1aa907a-6c11-435a-a88c-cc89013b43d8" providerId="AD" clId="Web-{83F25555-8CA9-AAB3-AAB6-CBDC08625EEE}" dt="2023-05-12T14:42:53.534" v="2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4C3242C1-B2DC-CBF1-9A2A-D2969C30F7A0}"/>
    <pc:docChg chg="modSld">
      <pc:chgData name="Jennifer Elorreaga" userId="S::jennifer.elorreaga@logan.edu::e1aa907a-6c11-435a-a88c-cc89013b43d8" providerId="AD" clId="Web-{4C3242C1-B2DC-CBF1-9A2A-D2969C30F7A0}" dt="2024-04-24T17:43:10.990" v="42" actId="1076"/>
      <pc:docMkLst>
        <pc:docMk/>
      </pc:docMkLst>
    </pc:docChg>
  </pc:docChgLst>
  <pc:docChgLst>
    <pc:chgData name="Jennifer Elorreaga" userId="S::jennifer.elorreaga@logan.edu::e1aa907a-6c11-435a-a88c-cc89013b43d8" providerId="AD" clId="Web-{ADE1BED8-E26C-BD6D-B241-0500631758E4}"/>
    <pc:docChg chg="modSld">
      <pc:chgData name="Jennifer Elorreaga" userId="S::jennifer.elorreaga@logan.edu::e1aa907a-6c11-435a-a88c-cc89013b43d8" providerId="AD" clId="Web-{ADE1BED8-E26C-BD6D-B241-0500631758E4}" dt="2024-02-15T21:25:27.666" v="6" actId="1076"/>
      <pc:docMkLst>
        <pc:docMk/>
      </pc:docMkLst>
      <pc:sldChg chg="addSp modSp">
        <pc:chgData name="Jennifer Elorreaga" userId="S::jennifer.elorreaga@logan.edu::e1aa907a-6c11-435a-a88c-cc89013b43d8" providerId="AD" clId="Web-{ADE1BED8-E26C-BD6D-B241-0500631758E4}" dt="2024-02-15T21:25:27.666" v="6" actId="1076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3F48E419-54A2-B6FB-438C-2BD9DF027904}"/>
    <pc:docChg chg="modSld">
      <pc:chgData name="Jennifer Elorreaga" userId="S::jennifer.elorreaga@logan.edu::e1aa907a-6c11-435a-a88c-cc89013b43d8" providerId="AD" clId="Web-{3F48E419-54A2-B6FB-438C-2BD9DF027904}" dt="2023-05-12T14:37:37.702" v="25" actId="1076"/>
      <pc:docMkLst>
        <pc:docMk/>
      </pc:docMkLst>
      <pc:sldChg chg="modSp">
        <pc:chgData name="Jennifer Elorreaga" userId="S::jennifer.elorreaga@logan.edu::e1aa907a-6c11-435a-a88c-cc89013b43d8" providerId="AD" clId="Web-{3F48E419-54A2-B6FB-438C-2BD9DF027904}" dt="2023-05-12T14:37:37.702" v="25" actId="1076"/>
        <pc:sldMkLst>
          <pc:docMk/>
          <pc:sldMk cId="809263698" sldId="283"/>
        </pc:sldMkLst>
      </pc:sldChg>
    </pc:docChg>
  </pc:docChgLst>
  <pc:docChgLst>
    <pc:chgData name="Jennifer Elorreaga" userId="S::jennifer.elorreaga@logan.edu::e1aa907a-6c11-435a-a88c-cc89013b43d8" providerId="AD" clId="Web-{29349957-F0C7-6249-440D-0D54174BA0C9}"/>
    <pc:docChg chg="modSld">
      <pc:chgData name="Jennifer Elorreaga" userId="S::jennifer.elorreaga@logan.edu::e1aa907a-6c11-435a-a88c-cc89013b43d8" providerId="AD" clId="Web-{29349957-F0C7-6249-440D-0D54174BA0C9}" dt="2024-04-26T19:09:22.300" v="15"/>
      <pc:docMkLst>
        <pc:docMk/>
      </pc:docMkLst>
    </pc:docChg>
  </pc:docChgLst>
  <pc:docChgLst>
    <pc:chgData name="Jennifer Elorreaga" userId="S::jennifer.elorreaga@logan.edu::e1aa907a-6c11-435a-a88c-cc89013b43d8" providerId="AD" clId="Web-{1633E412-00A5-B667-3129-8C6C213DAD9C}"/>
    <pc:docChg chg="modSld">
      <pc:chgData name="Jennifer Elorreaga" userId="S::jennifer.elorreaga@logan.edu::e1aa907a-6c11-435a-a88c-cc89013b43d8" providerId="AD" clId="Web-{1633E412-00A5-B667-3129-8C6C213DAD9C}" dt="2024-11-26T16:34:21.517" v="3" actId="20577"/>
      <pc:docMkLst>
        <pc:docMk/>
      </pc:docMkLst>
      <pc:sldChg chg="modSp">
        <pc:chgData name="Jennifer Elorreaga" userId="S::jennifer.elorreaga@logan.edu::e1aa907a-6c11-435a-a88c-cc89013b43d8" providerId="AD" clId="Web-{1633E412-00A5-B667-3129-8C6C213DAD9C}" dt="2024-11-26T16:34:21.517" v="3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973F0252-AD8B-76F5-82EF-DC963E0648FA}"/>
    <pc:docChg chg="addSld delSld modSld">
      <pc:chgData name="Jennifer Elorreaga" userId="S::jennifer.elorreaga@logan.edu::e1aa907a-6c11-435a-a88c-cc89013b43d8" providerId="AD" clId="Web-{973F0252-AD8B-76F5-82EF-DC963E0648FA}" dt="2023-05-31T18:03:04.353" v="9"/>
      <pc:docMkLst>
        <pc:docMk/>
      </pc:docMkLst>
      <pc:sldChg chg="modSp">
        <pc:chgData name="Jennifer Elorreaga" userId="S::jennifer.elorreaga@logan.edu::e1aa907a-6c11-435a-a88c-cc89013b43d8" providerId="AD" clId="Web-{973F0252-AD8B-76F5-82EF-DC963E0648FA}" dt="2023-05-31T17:56:49.401" v="0" actId="14100"/>
        <pc:sldMkLst>
          <pc:docMk/>
          <pc:sldMk cId="809263698" sldId="283"/>
        </pc:sldMkLst>
      </pc:sldChg>
      <pc:sldChg chg="addSp delSp modSp add del mod replId setBg">
        <pc:chgData name="Jennifer Elorreaga" userId="S::jennifer.elorreaga@logan.edu::e1aa907a-6c11-435a-a88c-cc89013b43d8" providerId="AD" clId="Web-{973F0252-AD8B-76F5-82EF-DC963E0648FA}" dt="2023-05-31T18:03:04.353" v="9"/>
        <pc:sldMkLst>
          <pc:docMk/>
          <pc:sldMk cId="2415385401" sldId="288"/>
        </pc:sldMkLst>
      </pc:sldChg>
    </pc:docChg>
  </pc:docChgLst>
  <pc:docChgLst>
    <pc:chgData name="Jennifer Elorreaga" userId="S::jennifer.elorreaga@logan.edu::e1aa907a-6c11-435a-a88c-cc89013b43d8" providerId="AD" clId="Web-{4CAF3383-D641-675A-D183-32F9B400609F}"/>
    <pc:docChg chg="addSld modSld sldOrd">
      <pc:chgData name="Jennifer Elorreaga" userId="S::jennifer.elorreaga@logan.edu::e1aa907a-6c11-435a-a88c-cc89013b43d8" providerId="AD" clId="Web-{4CAF3383-D641-675A-D183-32F9B400609F}" dt="2024-05-07T22:03:35.501" v="1652"/>
      <pc:docMkLst>
        <pc:docMk/>
      </pc:docMkLst>
      <pc:sldChg chg="addSp modSp mod ord setBg">
        <pc:chgData name="Jennifer Elorreaga" userId="S::jennifer.elorreaga@logan.edu::e1aa907a-6c11-435a-a88c-cc89013b43d8" providerId="AD" clId="Web-{4CAF3383-D641-675A-D183-32F9B400609F}" dt="2024-05-07T21:53:20.431" v="1607" actId="20577"/>
        <pc:sldMkLst>
          <pc:docMk/>
          <pc:sldMk cId="342131329" sldId="275"/>
        </pc:sldMkLst>
      </pc:sldChg>
      <pc:sldChg chg="modSp add replId">
        <pc:chgData name="Jennifer Elorreaga" userId="S::jennifer.elorreaga@logan.edu::e1aa907a-6c11-435a-a88c-cc89013b43d8" providerId="AD" clId="Web-{4CAF3383-D641-675A-D183-32F9B400609F}" dt="2024-05-07T21:50:41.472" v="1567" actId="20577"/>
        <pc:sldMkLst>
          <pc:docMk/>
          <pc:sldMk cId="2058939231" sldId="288"/>
        </pc:sldMkLst>
      </pc:sldChg>
      <pc:sldChg chg="modSp add replId">
        <pc:chgData name="Jennifer Elorreaga" userId="S::jennifer.elorreaga@logan.edu::e1aa907a-6c11-435a-a88c-cc89013b43d8" providerId="AD" clId="Web-{4CAF3383-D641-675A-D183-32F9B400609F}" dt="2024-05-07T21:55:35.874" v="1636" actId="20577"/>
        <pc:sldMkLst>
          <pc:docMk/>
          <pc:sldMk cId="3354074585" sldId="289"/>
        </pc:sldMkLst>
      </pc:sldChg>
      <pc:sldChg chg="modSp add replId">
        <pc:chgData name="Jennifer Elorreaga" userId="S::jennifer.elorreaga@logan.edu::e1aa907a-6c11-435a-a88c-cc89013b43d8" providerId="AD" clId="Web-{4CAF3383-D641-675A-D183-32F9B400609F}" dt="2024-05-07T21:51:49.022" v="1584" actId="1076"/>
        <pc:sldMkLst>
          <pc:docMk/>
          <pc:sldMk cId="1460579385" sldId="290"/>
        </pc:sldMkLst>
      </pc:sldChg>
    </pc:docChg>
  </pc:docChgLst>
  <pc:docChgLst>
    <pc:chgData name="Jennifer Elorreaga" userId="S::jennifer.elorreaga@logan.edu::e1aa907a-6c11-435a-a88c-cc89013b43d8" providerId="AD" clId="Web-{4AEF5D59-FF90-D60D-982E-DA65945A82D8}"/>
    <pc:docChg chg="modSld">
      <pc:chgData name="Jennifer Elorreaga" userId="S::jennifer.elorreaga@logan.edu::e1aa907a-6c11-435a-a88c-cc89013b43d8" providerId="AD" clId="Web-{4AEF5D59-FF90-D60D-982E-DA65945A82D8}" dt="2024-04-26T19:17:59.063" v="12" actId="14100"/>
      <pc:docMkLst>
        <pc:docMk/>
      </pc:docMkLst>
      <pc:sldChg chg="modSp">
        <pc:chgData name="Jennifer Elorreaga" userId="S::jennifer.elorreaga@logan.edu::e1aa907a-6c11-435a-a88c-cc89013b43d8" providerId="AD" clId="Web-{4AEF5D59-FF90-D60D-982E-DA65945A82D8}" dt="2024-04-26T19:17:59.063" v="12" actId="14100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634EE346-ADD6-F1BC-3348-86DE0FE82A89}"/>
    <pc:docChg chg="modSld">
      <pc:chgData name="Jennifer Elorreaga" userId="S::jennifer.elorreaga@logan.edu::e1aa907a-6c11-435a-a88c-cc89013b43d8" providerId="AD" clId="Web-{634EE346-ADD6-F1BC-3348-86DE0FE82A89}" dt="2024-01-25T22:19:28.285" v="37" actId="1076"/>
      <pc:docMkLst>
        <pc:docMk/>
      </pc:docMkLst>
      <pc:sldChg chg="modSp">
        <pc:chgData name="Jennifer Elorreaga" userId="S::jennifer.elorreaga@logan.edu::e1aa907a-6c11-435a-a88c-cc89013b43d8" providerId="AD" clId="Web-{634EE346-ADD6-F1BC-3348-86DE0FE82A89}" dt="2024-01-25T22:19:28.285" v="37" actId="1076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634EE346-ADD6-F1BC-3348-86DE0FE82A89}" dt="2024-01-25T22:17:15.327" v="30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5AD7EBF8-7475-56DE-5F90-4ADF7FA63A8B}"/>
    <pc:docChg chg="delSld modSld">
      <pc:chgData name="Jennifer Elorreaga" userId="S::jennifer.elorreaga@logan.edu::e1aa907a-6c11-435a-a88c-cc89013b43d8" providerId="AD" clId="Web-{5AD7EBF8-7475-56DE-5F90-4ADF7FA63A8B}" dt="2023-09-08T21:36:44.314" v="201" actId="20577"/>
      <pc:docMkLst>
        <pc:docMk/>
      </pc:docMkLst>
      <pc:sldChg chg="del">
        <pc:chgData name="Jennifer Elorreaga" userId="S::jennifer.elorreaga@logan.edu::e1aa907a-6c11-435a-a88c-cc89013b43d8" providerId="AD" clId="Web-{5AD7EBF8-7475-56DE-5F90-4ADF7FA63A8B}" dt="2023-09-08T21:18:37.562" v="4"/>
        <pc:sldMkLst>
          <pc:docMk/>
          <pc:sldMk cId="1344647200" sldId="264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29.451" v="2"/>
        <pc:sldMkLst>
          <pc:docMk/>
          <pc:sldMk cId="3635862414" sldId="269"/>
        </pc:sldMkLst>
      </pc:sldChg>
      <pc:sldChg chg="modSp">
        <pc:chgData name="Jennifer Elorreaga" userId="S::jennifer.elorreaga@logan.edu::e1aa907a-6c11-435a-a88c-cc89013b43d8" providerId="AD" clId="Web-{5AD7EBF8-7475-56DE-5F90-4ADF7FA63A8B}" dt="2023-09-08T21:36:39.001" v="200" actId="20577"/>
        <pc:sldMkLst>
          <pc:docMk/>
          <pc:sldMk cId="342131329" sldId="275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35.202" v="3"/>
        <pc:sldMkLst>
          <pc:docMk/>
          <pc:sldMk cId="214253364" sldId="277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39.842" v="5"/>
        <pc:sldMkLst>
          <pc:docMk/>
          <pc:sldMk cId="3113318487" sldId="280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21.436" v="0"/>
        <pc:sldMkLst>
          <pc:docMk/>
          <pc:sldMk cId="809263698" sldId="283"/>
        </pc:sldMkLst>
      </pc:sldChg>
      <pc:sldChg chg="del">
        <pc:chgData name="Jennifer Elorreaga" userId="S::jennifer.elorreaga@logan.edu::e1aa907a-6c11-435a-a88c-cc89013b43d8" providerId="AD" clId="Web-{5AD7EBF8-7475-56DE-5F90-4ADF7FA63A8B}" dt="2023-09-08T21:18:23.764" v="1"/>
        <pc:sldMkLst>
          <pc:docMk/>
          <pc:sldMk cId="306933949" sldId="286"/>
        </pc:sldMkLst>
      </pc:sldChg>
      <pc:sldChg chg="modSp">
        <pc:chgData name="Jennifer Elorreaga" userId="S::jennifer.elorreaga@logan.edu::e1aa907a-6c11-435a-a88c-cc89013b43d8" providerId="AD" clId="Web-{5AD7EBF8-7475-56DE-5F90-4ADF7FA63A8B}" dt="2023-09-08T21:36:44.314" v="201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25B9B303-A1E6-87F9-BD0B-F2916C935A75}"/>
    <pc:docChg chg="modSld">
      <pc:chgData name="Jennifer Elorreaga" userId="S::jennifer.elorreaga@logan.edu::e1aa907a-6c11-435a-a88c-cc89013b43d8" providerId="AD" clId="Web-{25B9B303-A1E6-87F9-BD0B-F2916C935A75}" dt="2024-02-22T21:02:23.070" v="95"/>
      <pc:docMkLst>
        <pc:docMk/>
      </pc:docMkLst>
    </pc:docChg>
  </pc:docChgLst>
  <pc:docChgLst>
    <pc:chgData name="Jennifer Elorreaga" userId="S::jennifer.elorreaga@logan.edu::e1aa907a-6c11-435a-a88c-cc89013b43d8" providerId="AD" clId="Web-{F37BE9AC-ABAC-F2BE-84F1-37D06B7A8D6E}"/>
    <pc:docChg chg="modSld">
      <pc:chgData name="Jennifer Elorreaga" userId="S::jennifer.elorreaga@logan.edu::e1aa907a-6c11-435a-a88c-cc89013b43d8" providerId="AD" clId="Web-{F37BE9AC-ABAC-F2BE-84F1-37D06B7A8D6E}" dt="2023-07-21T18:27:42.815" v="2"/>
      <pc:docMkLst>
        <pc:docMk/>
      </pc:docMkLst>
      <pc:sldChg chg="modSp">
        <pc:chgData name="Jennifer Elorreaga" userId="S::jennifer.elorreaga@logan.edu::e1aa907a-6c11-435a-a88c-cc89013b43d8" providerId="AD" clId="Web-{F37BE9AC-ABAC-F2BE-84F1-37D06B7A8D6E}" dt="2023-07-21T18:27:42.815" v="2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B43E7966-8371-2C5A-DA3B-665A99ED043C}"/>
    <pc:docChg chg="modSld">
      <pc:chgData name="Jennifer Elorreaga" userId="S::jennifer.elorreaga@logan.edu::e1aa907a-6c11-435a-a88c-cc89013b43d8" providerId="AD" clId="Web-{B43E7966-8371-2C5A-DA3B-665A99ED043C}" dt="2023-07-24T15:30:07.130" v="197" actId="20577"/>
      <pc:docMkLst>
        <pc:docMk/>
      </pc:docMkLst>
      <pc:sldChg chg="modSp">
        <pc:chgData name="Jennifer Elorreaga" userId="S::jennifer.elorreaga@logan.edu::e1aa907a-6c11-435a-a88c-cc89013b43d8" providerId="AD" clId="Web-{B43E7966-8371-2C5A-DA3B-665A99ED043C}" dt="2023-07-24T15:23:46.322" v="2" actId="20577"/>
        <pc:sldMkLst>
          <pc:docMk/>
          <pc:sldMk cId="3635862414" sldId="269"/>
        </pc:sldMkLst>
      </pc:sldChg>
      <pc:sldChg chg="modSp">
        <pc:chgData name="Jennifer Elorreaga" userId="S::jennifer.elorreaga@logan.edu::e1aa907a-6c11-435a-a88c-cc89013b43d8" providerId="AD" clId="Web-{B43E7966-8371-2C5A-DA3B-665A99ED043C}" dt="2023-07-24T15:24:44.652" v="8" actId="20577"/>
        <pc:sldMkLst>
          <pc:docMk/>
          <pc:sldMk cId="3113318487" sldId="280"/>
        </pc:sldMkLst>
      </pc:sldChg>
      <pc:sldChg chg="addSp delSp modSp">
        <pc:chgData name="Jennifer Elorreaga" userId="S::jennifer.elorreaga@logan.edu::e1aa907a-6c11-435a-a88c-cc89013b43d8" providerId="AD" clId="Web-{B43E7966-8371-2C5A-DA3B-665A99ED043C}" dt="2023-07-24T15:30:07.130" v="197" actId="20577"/>
        <pc:sldMkLst>
          <pc:docMk/>
          <pc:sldMk cId="809263698" sldId="283"/>
        </pc:sldMkLst>
      </pc:sldChg>
    </pc:docChg>
  </pc:docChgLst>
  <pc:docChgLst>
    <pc:chgData name="Jennifer Elorreaga" userId="S::jennifer.elorreaga@logan.edu::e1aa907a-6c11-435a-a88c-cc89013b43d8" providerId="AD" clId="Web-{0A97F4D5-6A76-6784-4D8E-1B2F170D7F99}"/>
    <pc:docChg chg="modSld">
      <pc:chgData name="Jennifer Elorreaga" userId="S::jennifer.elorreaga@logan.edu::e1aa907a-6c11-435a-a88c-cc89013b43d8" providerId="AD" clId="Web-{0A97F4D5-6A76-6784-4D8E-1B2F170D7F99}" dt="2023-07-21T15:35:52.608" v="7" actId="14100"/>
      <pc:docMkLst>
        <pc:docMk/>
      </pc:docMkLst>
      <pc:sldChg chg="modSp">
        <pc:chgData name="Jennifer Elorreaga" userId="S::jennifer.elorreaga@logan.edu::e1aa907a-6c11-435a-a88c-cc89013b43d8" providerId="AD" clId="Web-{0A97F4D5-6A76-6784-4D8E-1B2F170D7F99}" dt="2023-07-21T15:35:52.608" v="7" actId="14100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914BCACD-842A-185F-0785-CD1AA8FE0A12}"/>
    <pc:docChg chg="modSld">
      <pc:chgData name="Jennifer Elorreaga" userId="S::jennifer.elorreaga@logan.edu::e1aa907a-6c11-435a-a88c-cc89013b43d8" providerId="AD" clId="Web-{914BCACD-842A-185F-0785-CD1AA8FE0A12}" dt="2023-07-21T13:26:17.041" v="11" actId="20577"/>
      <pc:docMkLst>
        <pc:docMk/>
      </pc:docMkLst>
      <pc:sldChg chg="modSp">
        <pc:chgData name="Jennifer Elorreaga" userId="S::jennifer.elorreaga@logan.edu::e1aa907a-6c11-435a-a88c-cc89013b43d8" providerId="AD" clId="Web-{914BCACD-842A-185F-0785-CD1AA8FE0A12}" dt="2023-07-21T13:26:17.041" v="11" actId="20577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05E9A322-BD98-B196-F55D-3EEE7815F324}"/>
    <pc:docChg chg="modSld">
      <pc:chgData name="Jennifer Elorreaga" userId="S::jennifer.elorreaga@logan.edu::e1aa907a-6c11-435a-a88c-cc89013b43d8" providerId="AD" clId="Web-{05E9A322-BD98-B196-F55D-3EEE7815F324}" dt="2024-04-19T19:42:42.664" v="57" actId="20577"/>
      <pc:docMkLst>
        <pc:docMk/>
      </pc:docMkLst>
      <pc:sldChg chg="modSp">
        <pc:chgData name="Jennifer Elorreaga" userId="S::jennifer.elorreaga@logan.edu::e1aa907a-6c11-435a-a88c-cc89013b43d8" providerId="AD" clId="Web-{05E9A322-BD98-B196-F55D-3EEE7815F324}" dt="2024-04-19T19:42:26.304" v="45" actId="14100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05E9A322-BD98-B196-F55D-3EEE7815F324}" dt="2024-04-19T19:42:42.664" v="57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2CF0AA2B-BD55-9BF7-9ABB-199409B49B2D}"/>
    <pc:docChg chg="modSld">
      <pc:chgData name="Jennifer Elorreaga" userId="S::jennifer.elorreaga@logan.edu::e1aa907a-6c11-435a-a88c-cc89013b43d8" providerId="AD" clId="Web-{2CF0AA2B-BD55-9BF7-9ABB-199409B49B2D}" dt="2024-02-09T21:05:07.842" v="0"/>
      <pc:docMkLst>
        <pc:docMk/>
      </pc:docMkLst>
    </pc:docChg>
  </pc:docChgLst>
  <pc:docChgLst>
    <pc:chgData name="Jennifer Elorreaga" userId="S::jennifer.elorreaga@logan.edu::e1aa907a-6c11-435a-a88c-cc89013b43d8" providerId="AD" clId="Web-{D3895F48-CF11-3575-0B46-49387ADC0CDD}"/>
    <pc:docChg chg="modSld">
      <pc:chgData name="Jennifer Elorreaga" userId="S::jennifer.elorreaga@logan.edu::e1aa907a-6c11-435a-a88c-cc89013b43d8" providerId="AD" clId="Web-{D3895F48-CF11-3575-0B46-49387ADC0CDD}" dt="2025-07-30T21:13:51.960" v="25" actId="1076"/>
      <pc:docMkLst>
        <pc:docMk/>
      </pc:docMkLst>
      <pc:sldChg chg="modSp">
        <pc:chgData name="Jennifer Elorreaga" userId="S::jennifer.elorreaga@logan.edu::e1aa907a-6c11-435a-a88c-cc89013b43d8" providerId="AD" clId="Web-{D3895F48-CF11-3575-0B46-49387ADC0CDD}" dt="2025-07-30T21:13:51.960" v="25" actId="1076"/>
        <pc:sldMkLst>
          <pc:docMk/>
          <pc:sldMk cId="3347698232" sldId="273"/>
        </pc:sldMkLst>
        <pc:spChg chg="mod">
          <ac:chgData name="Jennifer Elorreaga" userId="S::jennifer.elorreaga@logan.edu::e1aa907a-6c11-435a-a88c-cc89013b43d8" providerId="AD" clId="Web-{D3895F48-CF11-3575-0B46-49387ADC0CDD}" dt="2025-07-30T21:13:51.960" v="25" actId="1076"/>
          <ac:spMkLst>
            <pc:docMk/>
            <pc:sldMk cId="3347698232" sldId="273"/>
            <ac:spMk id="2" creationId="{8F11A2D7-56A2-1601-C934-3D02F4ABCCD6}"/>
          </ac:spMkLst>
        </pc:spChg>
        <pc:spChg chg="mod">
          <ac:chgData name="Jennifer Elorreaga" userId="S::jennifer.elorreaga@logan.edu::e1aa907a-6c11-435a-a88c-cc89013b43d8" providerId="AD" clId="Web-{D3895F48-CF11-3575-0B46-49387ADC0CDD}" dt="2025-07-30T21:13:48.288" v="24" actId="1076"/>
          <ac:spMkLst>
            <pc:docMk/>
            <pc:sldMk cId="3347698232" sldId="273"/>
            <ac:spMk id="3" creationId="{95ACB4B6-C3FA-C034-DC52-8F491EF3BFAA}"/>
          </ac:spMkLst>
        </pc:spChg>
        <pc:graphicFrameChg chg="mod modGraphic">
          <ac:chgData name="Jennifer Elorreaga" userId="S::jennifer.elorreaga@logan.edu::e1aa907a-6c11-435a-a88c-cc89013b43d8" providerId="AD" clId="Web-{D3895F48-CF11-3575-0B46-49387ADC0CDD}" dt="2025-07-30T21:13:37.788" v="23"/>
          <ac:graphicFrameMkLst>
            <pc:docMk/>
            <pc:sldMk cId="3347698232" sldId="273"/>
            <ac:graphicFrameMk id="5" creationId="{06A16F58-BB49-40F1-AE0B-C3A394D468CB}"/>
          </ac:graphicFrameMkLst>
        </pc:graphicFrameChg>
      </pc:sldChg>
    </pc:docChg>
  </pc:docChgLst>
  <pc:docChgLst>
    <pc:chgData name="Jennifer Elorreaga" userId="S::jennifer.elorreaga@logan.edu::e1aa907a-6c11-435a-a88c-cc89013b43d8" providerId="AD" clId="Web-{2A313018-B8AF-3375-DFE5-209E3CBFBC88}"/>
    <pc:docChg chg="modSld">
      <pc:chgData name="Jennifer Elorreaga" userId="S::jennifer.elorreaga@logan.edu::e1aa907a-6c11-435a-a88c-cc89013b43d8" providerId="AD" clId="Web-{2A313018-B8AF-3375-DFE5-209E3CBFBC88}" dt="2024-05-07T20:25:38.664" v="14"/>
      <pc:docMkLst>
        <pc:docMk/>
      </pc:docMkLst>
      <pc:sldChg chg="modSp">
        <pc:chgData name="Jennifer Elorreaga" userId="S::jennifer.elorreaga@logan.edu::e1aa907a-6c11-435a-a88c-cc89013b43d8" providerId="AD" clId="Web-{2A313018-B8AF-3375-DFE5-209E3CBFBC88}" dt="2024-05-07T20:24:52.818" v="10" actId="20577"/>
        <pc:sldMkLst>
          <pc:docMk/>
          <pc:sldMk cId="3347698232" sldId="273"/>
        </pc:sldMkLst>
      </pc:sldChg>
      <pc:sldChg chg="mod setBg">
        <pc:chgData name="Jennifer Elorreaga" userId="S::jennifer.elorreaga@logan.edu::e1aa907a-6c11-435a-a88c-cc89013b43d8" providerId="AD" clId="Web-{2A313018-B8AF-3375-DFE5-209E3CBFBC88}" dt="2024-05-07T20:25:38.664" v="14"/>
        <pc:sldMkLst>
          <pc:docMk/>
          <pc:sldMk cId="342131329" sldId="275"/>
        </pc:sldMkLst>
      </pc:sldChg>
      <pc:sldChg chg="modSp">
        <pc:chgData name="Jennifer Elorreaga" userId="S::jennifer.elorreaga@logan.edu::e1aa907a-6c11-435a-a88c-cc89013b43d8" providerId="AD" clId="Web-{2A313018-B8AF-3375-DFE5-209E3CBFBC88}" dt="2024-05-07T20:25:04.022" v="13" actId="20577"/>
        <pc:sldMkLst>
          <pc:docMk/>
          <pc:sldMk cId="420664609" sldId="287"/>
        </pc:sldMkLst>
      </pc:sldChg>
    </pc:docChg>
  </pc:docChgLst>
  <pc:docChgLst>
    <pc:chgData name="Jennifer Elorreaga" userId="S::jennifer.elorreaga@logan.edu::e1aa907a-6c11-435a-a88c-cc89013b43d8" providerId="AD" clId="Web-{4797C8F6-5957-E877-909F-D411093EDEF5}"/>
    <pc:docChg chg="delSld modSld">
      <pc:chgData name="Jennifer Elorreaga" userId="S::jennifer.elorreaga@logan.edu::e1aa907a-6c11-435a-a88c-cc89013b43d8" providerId="AD" clId="Web-{4797C8F6-5957-E877-909F-D411093EDEF5}" dt="2024-05-07T22:34:50.191" v="472" actId="20577"/>
      <pc:docMkLst>
        <pc:docMk/>
      </pc:docMkLst>
      <pc:sldChg chg="del">
        <pc:chgData name="Jennifer Elorreaga" userId="S::jennifer.elorreaga@logan.edu::e1aa907a-6c11-435a-a88c-cc89013b43d8" providerId="AD" clId="Web-{4797C8F6-5957-E877-909F-D411093EDEF5}" dt="2024-05-07T22:11:01.201" v="7"/>
        <pc:sldMkLst>
          <pc:docMk/>
          <pc:sldMk cId="342131329" sldId="275"/>
        </pc:sldMkLst>
      </pc:sldChg>
      <pc:sldChg chg="modSp mod setBg">
        <pc:chgData name="Jennifer Elorreaga" userId="S::jennifer.elorreaga@logan.edu::e1aa907a-6c11-435a-a88c-cc89013b43d8" providerId="AD" clId="Web-{4797C8F6-5957-E877-909F-D411093EDEF5}" dt="2024-05-07T22:34:07.955" v="469" actId="20577"/>
        <pc:sldMkLst>
          <pc:docMk/>
          <pc:sldMk cId="420664609" sldId="287"/>
        </pc:sldMkLst>
      </pc:sldChg>
      <pc:sldChg chg="del">
        <pc:chgData name="Jennifer Elorreaga" userId="S::jennifer.elorreaga@logan.edu::e1aa907a-6c11-435a-a88c-cc89013b43d8" providerId="AD" clId="Web-{4797C8F6-5957-E877-909F-D411093EDEF5}" dt="2024-05-07T22:10:56.060" v="5"/>
        <pc:sldMkLst>
          <pc:docMk/>
          <pc:sldMk cId="2058939231" sldId="288"/>
        </pc:sldMkLst>
      </pc:sldChg>
      <pc:sldChg chg="del">
        <pc:chgData name="Jennifer Elorreaga" userId="S::jennifer.elorreaga@logan.edu::e1aa907a-6c11-435a-a88c-cc89013b43d8" providerId="AD" clId="Web-{4797C8F6-5957-E877-909F-D411093EDEF5}" dt="2024-05-07T22:10:58.794" v="6"/>
        <pc:sldMkLst>
          <pc:docMk/>
          <pc:sldMk cId="3354074585" sldId="289"/>
        </pc:sldMkLst>
      </pc:sldChg>
      <pc:sldChg chg="delSp modSp mod setBg">
        <pc:chgData name="Jennifer Elorreaga" userId="S::jennifer.elorreaga@logan.edu::e1aa907a-6c11-435a-a88c-cc89013b43d8" providerId="AD" clId="Web-{4797C8F6-5957-E877-909F-D411093EDEF5}" dt="2024-05-07T22:34:50.191" v="472" actId="20577"/>
        <pc:sldMkLst>
          <pc:docMk/>
          <pc:sldMk cId="1460579385" sldId="290"/>
        </pc:sldMkLst>
      </pc:sldChg>
    </pc:docChg>
  </pc:docChgLst>
  <pc:docChgLst>
    <pc:chgData name="Jennifer Elorreaga" userId="S::jennifer.elorreaga@logan.edu::e1aa907a-6c11-435a-a88c-cc89013b43d8" providerId="AD" clId="Web-{41CD462B-3AC6-DB48-2BC1-66164D78BC79}"/>
    <pc:docChg chg="modSld">
      <pc:chgData name="Jennifer Elorreaga" userId="S::jennifer.elorreaga@logan.edu::e1aa907a-6c11-435a-a88c-cc89013b43d8" providerId="AD" clId="Web-{41CD462B-3AC6-DB48-2BC1-66164D78BC79}" dt="2024-02-22T20:47:26.583" v="3"/>
      <pc:docMkLst>
        <pc:docMk/>
      </pc:docMkLst>
    </pc:docChg>
  </pc:docChgLst>
  <pc:docChgLst>
    <pc:chgData name="Jennifer Elorreaga" userId="S::jennifer.elorreaga@logan.edu::e1aa907a-6c11-435a-a88c-cc89013b43d8" providerId="AD" clId="Web-{8D864E76-04A0-2126-E7A2-7D27CF68A26A}"/>
    <pc:docChg chg="modSld">
      <pc:chgData name="Jennifer Elorreaga" userId="S::jennifer.elorreaga@logan.edu::e1aa907a-6c11-435a-a88c-cc89013b43d8" providerId="AD" clId="Web-{8D864E76-04A0-2126-E7A2-7D27CF68A26A}" dt="2024-04-24T18:04:46.449" v="255" actId="1076"/>
      <pc:docMkLst>
        <pc:docMk/>
      </pc:docMkLst>
    </pc:docChg>
  </pc:docChgLst>
  <pc:docChgLst>
    <pc:chgData name="Jennifer Elorreaga" userId="S::jennifer.elorreaga@logan.edu::e1aa907a-6c11-435a-a88c-cc89013b43d8" providerId="AD" clId="Web-{4CD20EAD-7A8C-28FD-85D4-AB49FCA4E404}"/>
    <pc:docChg chg="modSld">
      <pc:chgData name="Jennifer Elorreaga" userId="S::jennifer.elorreaga@logan.edu::e1aa907a-6c11-435a-a88c-cc89013b43d8" providerId="AD" clId="Web-{4CD20EAD-7A8C-28FD-85D4-AB49FCA4E404}" dt="2023-07-19T16:24:15.073" v="453"/>
      <pc:docMkLst>
        <pc:docMk/>
      </pc:docMkLst>
      <pc:sldChg chg="addSp modSp">
        <pc:chgData name="Jennifer Elorreaga" userId="S::jennifer.elorreaga@logan.edu::e1aa907a-6c11-435a-a88c-cc89013b43d8" providerId="AD" clId="Web-{4CD20EAD-7A8C-28FD-85D4-AB49FCA4E404}" dt="2023-07-19T15:29:06.613" v="363" actId="20577"/>
        <pc:sldMkLst>
          <pc:docMk/>
          <pc:sldMk cId="214253364" sldId="277"/>
        </pc:sldMkLst>
      </pc:sldChg>
      <pc:sldChg chg="modSp">
        <pc:chgData name="Jennifer Elorreaga" userId="S::jennifer.elorreaga@logan.edu::e1aa907a-6c11-435a-a88c-cc89013b43d8" providerId="AD" clId="Web-{4CD20EAD-7A8C-28FD-85D4-AB49FCA4E404}" dt="2023-07-19T15:14:59.615" v="341" actId="20577"/>
        <pc:sldMkLst>
          <pc:docMk/>
          <pc:sldMk cId="306933949" sldId="286"/>
        </pc:sldMkLst>
      </pc:sldChg>
    </pc:docChg>
  </pc:docChgLst>
  <pc:docChgLst>
    <pc:chgData name="Jennifer Elorreaga" userId="S::jennifer.elorreaga@logan.edu::e1aa907a-6c11-435a-a88c-cc89013b43d8" providerId="AD" clId="Web-{63C54981-BBCF-98CC-6CD9-4FFD583740E7}"/>
    <pc:docChg chg="modSld">
      <pc:chgData name="Jennifer Elorreaga" userId="S::jennifer.elorreaga@logan.edu::e1aa907a-6c11-435a-a88c-cc89013b43d8" providerId="AD" clId="Web-{63C54981-BBCF-98CC-6CD9-4FFD583740E7}" dt="2024-10-21T22:15:18.747" v="150" actId="20577"/>
      <pc:docMkLst>
        <pc:docMk/>
      </pc:docMkLst>
      <pc:sldChg chg="modSp">
        <pc:chgData name="Jennifer Elorreaga" userId="S::jennifer.elorreaga@logan.edu::e1aa907a-6c11-435a-a88c-cc89013b43d8" providerId="AD" clId="Web-{63C54981-BBCF-98CC-6CD9-4FFD583740E7}" dt="2024-10-21T22:14:35.449" v="125"/>
        <pc:sldMkLst>
          <pc:docMk/>
          <pc:sldMk cId="3347698232" sldId="273"/>
        </pc:sldMkLst>
      </pc:sldChg>
      <pc:sldChg chg="modSp">
        <pc:chgData name="Jennifer Elorreaga" userId="S::jennifer.elorreaga@logan.edu::e1aa907a-6c11-435a-a88c-cc89013b43d8" providerId="AD" clId="Web-{63C54981-BBCF-98CC-6CD9-4FFD583740E7}" dt="2024-10-21T22:15:18.747" v="150" actId="20577"/>
        <pc:sldMkLst>
          <pc:docMk/>
          <pc:sldMk cId="1460579385" sldId="290"/>
        </pc:sldMkLst>
      </pc:sldChg>
    </pc:docChg>
  </pc:docChgLst>
  <pc:docChgLst>
    <pc:chgData name="Jennifer Elorreaga" userId="S::jennifer.elorreaga@logan.edu::e1aa907a-6c11-435a-a88c-cc89013b43d8" providerId="AD" clId="Web-{7D40C5B6-18C1-D19A-56D4-65571DC03464}"/>
    <pc:docChg chg="modSld">
      <pc:chgData name="Jennifer Elorreaga" userId="S::jennifer.elorreaga@logan.edu::e1aa907a-6c11-435a-a88c-cc89013b43d8" providerId="AD" clId="Web-{7D40C5B6-18C1-D19A-56D4-65571DC03464}" dt="2024-01-25T18:24:16.605" v="43"/>
      <pc:docMkLst>
        <pc:docMk/>
      </pc:docMkLst>
    </pc:docChg>
  </pc:docChgLst>
  <pc:docChgLst>
    <pc:chgData name="Jennifer Elorreaga" userId="S::jennifer.elorreaga@logan.edu::e1aa907a-6c11-435a-a88c-cc89013b43d8" providerId="AD" clId="Web-{42B13B64-D5EB-A582-77C0-905D054AA5D5}"/>
    <pc:docChg chg="modSld">
      <pc:chgData name="Jennifer Elorreaga" userId="S::jennifer.elorreaga@logan.edu::e1aa907a-6c11-435a-a88c-cc89013b43d8" providerId="AD" clId="Web-{42B13B64-D5EB-A582-77C0-905D054AA5D5}" dt="2023-07-20T13:35:35.882" v="0" actId="20577"/>
      <pc:docMkLst>
        <pc:docMk/>
      </pc:docMkLst>
      <pc:sldChg chg="modSp">
        <pc:chgData name="Jennifer Elorreaga" userId="S::jennifer.elorreaga@logan.edu::e1aa907a-6c11-435a-a88c-cc89013b43d8" providerId="AD" clId="Web-{42B13B64-D5EB-A582-77C0-905D054AA5D5}" dt="2023-07-20T13:35:35.882" v="0" actId="20577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E5101C8F-2F2C-5864-2DBF-192F4489A5DC}"/>
    <pc:docChg chg="modSld addMainMaster delMainMaster">
      <pc:chgData name="Jennifer Elorreaga" userId="S::jennifer.elorreaga@logan.edu::e1aa907a-6c11-435a-a88c-cc89013b43d8" providerId="AD" clId="Web-{E5101C8F-2F2C-5864-2DBF-192F4489A5DC}" dt="2024-01-25T16:55:59.929" v="842" actId="1076"/>
      <pc:docMkLst>
        <pc:docMk/>
      </pc:docMkLst>
      <pc:sldChg chg="modSp mod setBg modClrScheme chgLayout">
        <pc:chgData name="Jennifer Elorreaga" userId="S::jennifer.elorreaga@logan.edu::e1aa907a-6c11-435a-a88c-cc89013b43d8" providerId="AD" clId="Web-{E5101C8F-2F2C-5864-2DBF-192F4489A5DC}" dt="2024-01-25T16:43:02.606" v="640"/>
        <pc:sldMkLst>
          <pc:docMk/>
          <pc:sldMk cId="3347698232" sldId="273"/>
        </pc:sldMkLst>
      </pc:sldChg>
      <pc:sldChg chg="addSp delSp modSp mod setBg modClrScheme chgLayout">
        <pc:chgData name="Jennifer Elorreaga" userId="S::jennifer.elorreaga@logan.edu::e1aa907a-6c11-435a-a88c-cc89013b43d8" providerId="AD" clId="Web-{E5101C8F-2F2C-5864-2DBF-192F4489A5DC}" dt="2024-01-25T16:55:59.929" v="842" actId="1076"/>
        <pc:sldMkLst>
          <pc:docMk/>
          <pc:sldMk cId="342131329" sldId="275"/>
        </pc:sldMkLst>
      </pc:sldChg>
      <pc:sldChg chg="modSp mod modClrScheme chgLayout">
        <pc:chgData name="Jennifer Elorreaga" userId="S::jennifer.elorreaga@logan.edu::e1aa907a-6c11-435a-a88c-cc89013b43d8" providerId="AD" clId="Web-{E5101C8F-2F2C-5864-2DBF-192F4489A5DC}" dt="2024-01-25T16:55:47.241" v="840" actId="20577"/>
        <pc:sldMkLst>
          <pc:docMk/>
          <pc:sldMk cId="420664609" sldId="287"/>
        </pc:sldMkLst>
      </pc:sldChg>
      <pc:sldMasterChg chg="del delSldLayout">
        <pc:chgData name="Jennifer Elorreaga" userId="S::jennifer.elorreaga@logan.edu::e1aa907a-6c11-435a-a88c-cc89013b43d8" providerId="AD" clId="Web-{E5101C8F-2F2C-5864-2DBF-192F4489A5DC}" dt="2024-01-25T16:04:44.060" v="55"/>
        <pc:sldMasterMkLst>
          <pc:docMk/>
          <pc:sldMasterMk cId="946163275" sldId="2147483648"/>
        </pc:sldMasterMkLst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734501631" sldId="2147483650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891552186" sldId="2147483652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2139098627" sldId="2147483653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505855276" sldId="2147483654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139767039" sldId="2147483655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518559430" sldId="2147483662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421750877" sldId="2147483663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23498353" sldId="2147483664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2623822546" sldId="2147483665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77873217" sldId="2147483666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9311935" sldId="2147483667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472371103" sldId="2147483668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877649518" sldId="2147483669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2430366151" sldId="2147483670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470484840" sldId="2147483671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909005853" sldId="2147483672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212643181" sldId="2147483673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212893058" sldId="2147483674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337832630" sldId="2147483675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741885152" sldId="2147483676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795196888" sldId="2147483677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571505411" sldId="2147483678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630659579" sldId="2147483679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1535501931" sldId="2147483680"/>
          </pc:sldLayoutMkLst>
        </pc:sldLayoutChg>
        <pc:sldLayoutChg chg="del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946163275" sldId="2147483648"/>
            <pc:sldLayoutMk cId="3658187814" sldId="2147483681"/>
          </pc:sldLayoutMkLst>
        </pc:sldLayoutChg>
      </pc:sldMasterChg>
      <pc:sldMasterChg chg="add addSldLayout modSldLayout">
        <pc:chgData name="Jennifer Elorreaga" userId="S::jennifer.elorreaga@logan.edu::e1aa907a-6c11-435a-a88c-cc89013b43d8" providerId="AD" clId="Web-{E5101C8F-2F2C-5864-2DBF-192F4489A5DC}" dt="2024-01-25T16:04:44.060" v="55"/>
        <pc:sldMasterMkLst>
          <pc:docMk/>
          <pc:sldMasterMk cId="2660325885" sldId="2147483682"/>
        </pc:sldMasterMkLst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3330067925" sldId="2147483683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880256267" sldId="2147483684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3504837034" sldId="2147483685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210146204" sldId="2147483686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764642673" sldId="2147483687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1912402491" sldId="2147483688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3988331965" sldId="2147483689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697361980" sldId="2147483690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2284541226" sldId="2147483691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545421119" sldId="2147483692"/>
          </pc:sldLayoutMkLst>
        </pc:sldLayoutChg>
        <pc:sldLayoutChg chg="add mod replId">
          <pc:chgData name="Jennifer Elorreaga" userId="S::jennifer.elorreaga@logan.edu::e1aa907a-6c11-435a-a88c-cc89013b43d8" providerId="AD" clId="Web-{E5101C8F-2F2C-5864-2DBF-192F4489A5DC}" dt="2024-01-25T16:04:44.060" v="55"/>
          <pc:sldLayoutMkLst>
            <pc:docMk/>
            <pc:sldMasterMk cId="2660325885" sldId="2147483682"/>
            <pc:sldLayoutMk cId="826059305" sldId="2147483693"/>
          </pc:sldLayoutMkLst>
        </pc:sldLayoutChg>
      </pc:sldMasterChg>
    </pc:docChg>
  </pc:docChgLst>
  <pc:docChgLst>
    <pc:chgData name="Jennifer Elorreaga" userId="S::jennifer.elorreaga@logan.edu::e1aa907a-6c11-435a-a88c-cc89013b43d8" providerId="AD" clId="Web-{8AEBC36A-E252-0A11-EE38-110B798CD676}"/>
    <pc:docChg chg="modSld">
      <pc:chgData name="Jennifer Elorreaga" userId="S::jennifer.elorreaga@logan.edu::e1aa907a-6c11-435a-a88c-cc89013b43d8" providerId="AD" clId="Web-{8AEBC36A-E252-0A11-EE38-110B798CD676}" dt="2024-04-24T18:07:00.009" v="21" actId="1076"/>
      <pc:docMkLst>
        <pc:docMk/>
      </pc:docMkLst>
      <pc:sldChg chg="modSp">
        <pc:chgData name="Jennifer Elorreaga" userId="S::jennifer.elorreaga@logan.edu::e1aa907a-6c11-435a-a88c-cc89013b43d8" providerId="AD" clId="Web-{8AEBC36A-E252-0A11-EE38-110B798CD676}" dt="2024-04-24T18:07:00.009" v="21" actId="1076"/>
        <pc:sldMkLst>
          <pc:docMk/>
          <pc:sldMk cId="3347698232" sldId="273"/>
        </pc:sldMkLst>
      </pc:sldChg>
    </pc:docChg>
  </pc:docChgLst>
  <pc:docChgLst>
    <pc:chgData name="Jennifer Elorreaga" userId="S::jennifer.elorreaga@logan.edu::e1aa907a-6c11-435a-a88c-cc89013b43d8" providerId="AD" clId="Web-{40A0F432-B8FB-33D4-6FC0-E6BC5E394C39}"/>
    <pc:docChg chg="modSld">
      <pc:chgData name="Jennifer Elorreaga" userId="S::jennifer.elorreaga@logan.edu::e1aa907a-6c11-435a-a88c-cc89013b43d8" providerId="AD" clId="Web-{40A0F432-B8FB-33D4-6FC0-E6BC5E394C39}" dt="2023-06-15T18:25:19.715" v="65" actId="20577"/>
      <pc:docMkLst>
        <pc:docMk/>
      </pc:docMkLst>
      <pc:sldChg chg="addSp delSp modSp">
        <pc:chgData name="Jennifer Elorreaga" userId="S::jennifer.elorreaga@logan.edu::e1aa907a-6c11-435a-a88c-cc89013b43d8" providerId="AD" clId="Web-{40A0F432-B8FB-33D4-6FC0-E6BC5E394C39}" dt="2023-06-15T18:25:19.715" v="65" actId="20577"/>
        <pc:sldMkLst>
          <pc:docMk/>
          <pc:sldMk cId="214253364" sldId="277"/>
        </pc:sldMkLst>
      </pc:sldChg>
    </pc:docChg>
  </pc:docChgLst>
  <pc:docChgLst>
    <pc:chgData name="Jennifer Elorreaga" userId="S::jennifer.elorreaga@logan.edu::e1aa907a-6c11-435a-a88c-cc89013b43d8" providerId="AD" clId="Web-{6D35451F-6A03-E5FA-6A0A-E0008A22BC91}"/>
    <pc:docChg chg="modSld">
      <pc:chgData name="Jennifer Elorreaga" userId="S::jennifer.elorreaga@logan.edu::e1aa907a-6c11-435a-a88c-cc89013b43d8" providerId="AD" clId="Web-{6D35451F-6A03-E5FA-6A0A-E0008A22BC91}" dt="2024-04-24T17:38:57.490" v="11" actId="1076"/>
      <pc:docMkLst>
        <pc:docMk/>
      </pc:docMkLst>
    </pc:docChg>
  </pc:docChgLst>
  <pc:docChgLst>
    <pc:chgData name="Jennifer Elorreaga" userId="S::jennifer.elorreaga@logan.edu::e1aa907a-6c11-435a-a88c-cc89013b43d8" providerId="AD" clId="Web-{0E28FD84-7F96-C995-B95A-B7FFB999D295}"/>
    <pc:docChg chg="modSld">
      <pc:chgData name="Jennifer Elorreaga" userId="S::jennifer.elorreaga@logan.edu::e1aa907a-6c11-435a-a88c-cc89013b43d8" providerId="AD" clId="Web-{0E28FD84-7F96-C995-B95A-B7FFB999D295}" dt="2023-07-24T15:34:40.015" v="105" actId="1076"/>
      <pc:docMkLst>
        <pc:docMk/>
      </pc:docMkLst>
      <pc:sldChg chg="addSp modSp">
        <pc:chgData name="Jennifer Elorreaga" userId="S::jennifer.elorreaga@logan.edu::e1aa907a-6c11-435a-a88c-cc89013b43d8" providerId="AD" clId="Web-{0E28FD84-7F96-C995-B95A-B7FFB999D295}" dt="2023-07-24T15:34:40.015" v="105" actId="1076"/>
        <pc:sldMkLst>
          <pc:docMk/>
          <pc:sldMk cId="3347698232" sldId="273"/>
        </pc:sldMkLst>
      </pc:sldChg>
      <pc:sldChg chg="addSp modSp">
        <pc:chgData name="Jennifer Elorreaga" userId="S::jennifer.elorreaga@logan.edu::e1aa907a-6c11-435a-a88c-cc89013b43d8" providerId="AD" clId="Web-{0E28FD84-7F96-C995-B95A-B7FFB999D295}" dt="2023-07-24T15:33:01.027" v="72" actId="1076"/>
        <pc:sldMkLst>
          <pc:docMk/>
          <pc:sldMk cId="3113318487" sldId="28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CEA3A92-BC5C-4792-8CA8-272ECA60CAA1}">
      <dgm:prSet phldr="0"/>
      <dgm:spPr/>
      <dgm:t>
        <a:bodyPr/>
        <a:lstStyle/>
        <a:p>
          <a:r>
            <a:rPr lang="en-US" dirty="0">
              <a:latin typeface="Corbel"/>
            </a:rPr>
            <a:t>Clinic Associate</a:t>
          </a:r>
          <a:endParaRPr lang="en-US" dirty="0"/>
        </a:p>
      </dgm:t>
    </dgm:pt>
    <dgm:pt modelId="{7D505A29-5ECE-4D20-A770-77D9703E27B1}" type="parTrans" cxnId="{9A11E52A-5672-41A1-BFEE-68C8324FF93B}">
      <dgm:prSet/>
      <dgm:spPr/>
    </dgm:pt>
    <dgm:pt modelId="{91F4CAFF-EB49-4B3C-AAB1-5E89BDF11622}" type="sibTrans" cxnId="{9A11E52A-5672-41A1-BFEE-68C8324FF93B}">
      <dgm:prSet/>
      <dgm:spPr/>
    </dgm:pt>
    <dgm:pt modelId="{E15D01F1-6473-4FFA-B461-E24D36B5ECC6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Lab Assistant</a:t>
          </a:r>
        </a:p>
      </dgm:t>
    </dgm:pt>
    <dgm:pt modelId="{763FB3C7-00D0-43CF-A81A-A6A25793F6B1}" type="parTrans" cxnId="{7EC03CDB-662E-4163-8E08-AFB8627B34C3}">
      <dgm:prSet/>
      <dgm:spPr/>
    </dgm:pt>
    <dgm:pt modelId="{F74BB372-8C0D-4630-95C3-9FA76ECFB1E0}" type="sibTrans" cxnId="{7EC03CDB-662E-4163-8E08-AFB8627B34C3}">
      <dgm:prSet/>
      <dgm:spPr/>
    </dgm:pt>
    <dgm:pt modelId="{D1332EE7-3DE4-45BB-9351-FF2E53D3003A}">
      <dgm:prSet phldr="0"/>
      <dgm:spPr/>
      <dgm:t>
        <a:bodyPr/>
        <a:lstStyle/>
        <a:p>
          <a:r>
            <a:rPr lang="en-US" dirty="0">
              <a:latin typeface="Corbel"/>
            </a:rPr>
            <a:t>Chiropractor *additional education required</a:t>
          </a:r>
          <a:endParaRPr lang="en-US" dirty="0"/>
        </a:p>
      </dgm:t>
    </dgm:pt>
    <dgm:pt modelId="{103F3A29-C530-468D-B2F1-36E8D6EE24ED}" type="parTrans" cxnId="{09754F8A-3F8C-41B5-AEAB-A21D2766E506}">
      <dgm:prSet/>
      <dgm:spPr/>
    </dgm:pt>
    <dgm:pt modelId="{077A0A50-91AD-44DF-843E-DF0146DDAD44}" type="sibTrans" cxnId="{09754F8A-3F8C-41B5-AEAB-A21D2766E506}">
      <dgm:prSet/>
      <dgm:spPr/>
    </dgm:pt>
    <dgm:pt modelId="{5B8B6B36-99AB-4417-826C-BF2570F0D658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OR Support Specialist</a:t>
          </a:r>
        </a:p>
      </dgm:t>
    </dgm:pt>
    <dgm:pt modelId="{5256290B-DC07-42A6-ACFA-5936F133FCDA}" type="parTrans" cxnId="{134B35BD-52F1-4FEF-AFDE-9A49CC889153}">
      <dgm:prSet/>
      <dgm:spPr/>
    </dgm:pt>
    <dgm:pt modelId="{B269D103-B41F-439E-8285-68A5ADA77F14}" type="sibTrans" cxnId="{134B35BD-52F1-4FEF-AFDE-9A49CC889153}">
      <dgm:prSet/>
      <dgm:spPr/>
    </dgm:pt>
    <dgm:pt modelId="{D3A7CB92-7E30-4368-B508-FE3B347420DE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Assistant Clinic Director</a:t>
          </a:r>
        </a:p>
      </dgm:t>
    </dgm:pt>
    <dgm:pt modelId="{96CC78D9-7290-44C6-A4BC-8EDDB3D847B9}" type="parTrans" cxnId="{787D8AD9-9FBF-4B19-84E3-E18293345652}">
      <dgm:prSet/>
      <dgm:spPr/>
    </dgm:pt>
    <dgm:pt modelId="{10548EEF-A671-4BC7-BD0E-A4F2B46927FB}" type="sibTrans" cxnId="{787D8AD9-9FBF-4B19-84E3-E18293345652}">
      <dgm:prSet/>
      <dgm:spPr/>
    </dgm:pt>
    <dgm:pt modelId="{EE24F665-FF1F-482E-8A69-C1BAF6FBBF6E}">
      <dgm:prSet phldr="0"/>
      <dgm:spPr/>
      <dgm:t>
        <a:bodyPr/>
        <a:lstStyle/>
        <a:p>
          <a:r>
            <a:rPr lang="en-US" dirty="0">
              <a:latin typeface="Corbel"/>
            </a:rPr>
            <a:t>Associate</a:t>
          </a:r>
        </a:p>
      </dgm:t>
    </dgm:pt>
    <dgm:pt modelId="{4E2F5CE7-EE09-4A9F-BACB-2C7DE8BE10E8}" type="parTrans" cxnId="{CDEF5277-F4C6-4C42-8116-0E6D7391823D}">
      <dgm:prSet/>
      <dgm:spPr/>
    </dgm:pt>
    <dgm:pt modelId="{AF90AEAB-7BB9-413C-B4A4-779EBA2CCCC0}" type="sibTrans" cxnId="{CDEF5277-F4C6-4C42-8116-0E6D7391823D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2603A179-C0D6-4E1E-BE4E-76A36262EF82}" type="pres">
      <dgm:prSet presAssocID="{D3A7CB92-7E30-4368-B508-FE3B347420DE}" presName="node" presStyleLbl="node1" presStyleIdx="0" presStyleCnt="6">
        <dgm:presLayoutVars>
          <dgm:bulletEnabled val="1"/>
        </dgm:presLayoutVars>
      </dgm:prSet>
      <dgm:spPr/>
    </dgm:pt>
    <dgm:pt modelId="{315CE9FF-9345-42D4-B735-E543253BF33F}" type="pres">
      <dgm:prSet presAssocID="{10548EEF-A671-4BC7-BD0E-A4F2B46927FB}" presName="sibTrans" presStyleCnt="0"/>
      <dgm:spPr/>
    </dgm:pt>
    <dgm:pt modelId="{838A9E7D-5D42-481D-9C5F-AB06BC3622DA}" type="pres">
      <dgm:prSet presAssocID="{EE24F665-FF1F-482E-8A69-C1BAF6FBBF6E}" presName="node" presStyleLbl="node1" presStyleIdx="1" presStyleCnt="6">
        <dgm:presLayoutVars>
          <dgm:bulletEnabled val="1"/>
        </dgm:presLayoutVars>
      </dgm:prSet>
      <dgm:spPr/>
    </dgm:pt>
    <dgm:pt modelId="{D5DBB10A-148B-48CD-A283-BFC79E6CEA4F}" type="pres">
      <dgm:prSet presAssocID="{AF90AEAB-7BB9-413C-B4A4-779EBA2CCCC0}" presName="sibTrans" presStyleCnt="0"/>
      <dgm:spPr/>
    </dgm:pt>
    <dgm:pt modelId="{B9C9668B-851A-4119-A5F4-2F6E75E2CB46}" type="pres">
      <dgm:prSet presAssocID="{D1332EE7-3DE4-45BB-9351-FF2E53D3003A}" presName="node" presStyleLbl="node1" presStyleIdx="2" presStyleCnt="6">
        <dgm:presLayoutVars>
          <dgm:bulletEnabled val="1"/>
        </dgm:presLayoutVars>
      </dgm:prSet>
      <dgm:spPr/>
    </dgm:pt>
    <dgm:pt modelId="{07BF4291-1DDB-478A-9779-585B2DB8A2F7}" type="pres">
      <dgm:prSet presAssocID="{077A0A50-91AD-44DF-843E-DF0146DDAD44}" presName="sibTrans" presStyleCnt="0"/>
      <dgm:spPr/>
    </dgm:pt>
    <dgm:pt modelId="{C8AEA67C-DEC5-40D5-9DF0-B3DA3EC8749D}" type="pres">
      <dgm:prSet presAssocID="{5CEA3A92-BC5C-4792-8CA8-272ECA60CAA1}" presName="node" presStyleLbl="node1" presStyleIdx="3" presStyleCnt="6">
        <dgm:presLayoutVars>
          <dgm:bulletEnabled val="1"/>
        </dgm:presLayoutVars>
      </dgm:prSet>
      <dgm:spPr/>
    </dgm:pt>
    <dgm:pt modelId="{FEBE4D5E-2ADF-4F7E-BEA3-C00613EDBBAE}" type="pres">
      <dgm:prSet presAssocID="{91F4CAFF-EB49-4B3C-AAB1-5E89BDF11622}" presName="sibTrans" presStyleCnt="0"/>
      <dgm:spPr/>
    </dgm:pt>
    <dgm:pt modelId="{1D1C97C6-2D09-4D9F-A326-A5DC49E61CC1}" type="pres">
      <dgm:prSet presAssocID="{E15D01F1-6473-4FFA-B461-E24D36B5ECC6}" presName="node" presStyleLbl="node1" presStyleIdx="4" presStyleCnt="6">
        <dgm:presLayoutVars>
          <dgm:bulletEnabled val="1"/>
        </dgm:presLayoutVars>
      </dgm:prSet>
      <dgm:spPr/>
    </dgm:pt>
    <dgm:pt modelId="{B663727A-6F91-4049-88D5-7B8738609F18}" type="pres">
      <dgm:prSet presAssocID="{F74BB372-8C0D-4630-95C3-9FA76ECFB1E0}" presName="sibTrans" presStyleCnt="0"/>
      <dgm:spPr/>
    </dgm:pt>
    <dgm:pt modelId="{A947F7C1-2E23-409C-8DFF-C4AA9EDF6268}" type="pres">
      <dgm:prSet presAssocID="{5B8B6B36-99AB-4417-826C-BF2570F0D658}" presName="node" presStyleLbl="node1" presStyleIdx="5" presStyleCnt="6">
        <dgm:presLayoutVars>
          <dgm:bulletEnabled val="1"/>
        </dgm:presLayoutVars>
      </dgm:prSet>
      <dgm:spPr/>
    </dgm:pt>
  </dgm:ptLst>
  <dgm:cxnLst>
    <dgm:cxn modelId="{8E9BE826-F7EB-4C94-8E87-C2A3DD90CF42}" type="presOf" srcId="{D3A7CB92-7E30-4368-B508-FE3B347420DE}" destId="{2603A179-C0D6-4E1E-BE4E-76A36262EF82}" srcOrd="0" destOrd="0" presId="urn:microsoft.com/office/officeart/2005/8/layout/default"/>
    <dgm:cxn modelId="{9A11E52A-5672-41A1-BFEE-68C8324FF93B}" srcId="{9B9CC810-FA74-40A3-A31C-A9CBE88C8487}" destId="{5CEA3A92-BC5C-4792-8CA8-272ECA60CAA1}" srcOrd="3" destOrd="0" parTransId="{7D505A29-5ECE-4D20-A770-77D9703E27B1}" sibTransId="{91F4CAFF-EB49-4B3C-AAB1-5E89BDF11622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CDEF5277-F4C6-4C42-8116-0E6D7391823D}" srcId="{9B9CC810-FA74-40A3-A31C-A9CBE88C8487}" destId="{EE24F665-FF1F-482E-8A69-C1BAF6FBBF6E}" srcOrd="1" destOrd="0" parTransId="{4E2F5CE7-EE09-4A9F-BACB-2C7DE8BE10E8}" sibTransId="{AF90AEAB-7BB9-413C-B4A4-779EBA2CCCC0}"/>
    <dgm:cxn modelId="{6BB7D57E-8DC6-4D79-BC9C-B5D4D6807776}" type="presOf" srcId="{D1332EE7-3DE4-45BB-9351-FF2E53D3003A}" destId="{B9C9668B-851A-4119-A5F4-2F6E75E2CB46}" srcOrd="0" destOrd="0" presId="urn:microsoft.com/office/officeart/2005/8/layout/default"/>
    <dgm:cxn modelId="{09754F8A-3F8C-41B5-AEAB-A21D2766E506}" srcId="{9B9CC810-FA74-40A3-A31C-A9CBE88C8487}" destId="{D1332EE7-3DE4-45BB-9351-FF2E53D3003A}" srcOrd="2" destOrd="0" parTransId="{103F3A29-C530-468D-B2F1-36E8D6EE24ED}" sibTransId="{077A0A50-91AD-44DF-843E-DF0146DDAD44}"/>
    <dgm:cxn modelId="{EAC0AAA0-54A0-40C5-A44E-E9F3C548FC08}" type="presOf" srcId="{E15D01F1-6473-4FFA-B461-E24D36B5ECC6}" destId="{1D1C97C6-2D09-4D9F-A326-A5DC49E61CC1}" srcOrd="0" destOrd="0" presId="urn:microsoft.com/office/officeart/2005/8/layout/default"/>
    <dgm:cxn modelId="{F479FCB4-A66F-446C-BC2F-17F036B57A37}" type="presOf" srcId="{EE24F665-FF1F-482E-8A69-C1BAF6FBBF6E}" destId="{838A9E7D-5D42-481D-9C5F-AB06BC3622DA}" srcOrd="0" destOrd="0" presId="urn:microsoft.com/office/officeart/2005/8/layout/default"/>
    <dgm:cxn modelId="{134B35BD-52F1-4FEF-AFDE-9A49CC889153}" srcId="{9B9CC810-FA74-40A3-A31C-A9CBE88C8487}" destId="{5B8B6B36-99AB-4417-826C-BF2570F0D658}" srcOrd="5" destOrd="0" parTransId="{5256290B-DC07-42A6-ACFA-5936F133FCDA}" sibTransId="{B269D103-B41F-439E-8285-68A5ADA77F14}"/>
    <dgm:cxn modelId="{787D8AD9-9FBF-4B19-84E3-E18293345652}" srcId="{9B9CC810-FA74-40A3-A31C-A9CBE88C8487}" destId="{D3A7CB92-7E30-4368-B508-FE3B347420DE}" srcOrd="0" destOrd="0" parTransId="{96CC78D9-7290-44C6-A4BC-8EDDB3D847B9}" sibTransId="{10548EEF-A671-4BC7-BD0E-A4F2B46927FB}"/>
    <dgm:cxn modelId="{7EC03CDB-662E-4163-8E08-AFB8627B34C3}" srcId="{9B9CC810-FA74-40A3-A31C-A9CBE88C8487}" destId="{E15D01F1-6473-4FFA-B461-E24D36B5ECC6}" srcOrd="4" destOrd="0" parTransId="{763FB3C7-00D0-43CF-A81A-A6A25793F6B1}" sibTransId="{F74BB372-8C0D-4630-95C3-9FA76ECFB1E0}"/>
    <dgm:cxn modelId="{66CAFCE0-88B4-4727-AB67-9BFB7621846B}" type="presOf" srcId="{5B8B6B36-99AB-4417-826C-BF2570F0D658}" destId="{A947F7C1-2E23-409C-8DFF-C4AA9EDF6268}" srcOrd="0" destOrd="0" presId="urn:microsoft.com/office/officeart/2005/8/layout/default"/>
    <dgm:cxn modelId="{D18CFCE4-0771-4950-9EAB-5A856D6E29A5}" type="presOf" srcId="{5CEA3A92-BC5C-4792-8CA8-272ECA60CAA1}" destId="{C8AEA67C-DEC5-40D5-9DF0-B3DA3EC8749D}" srcOrd="0" destOrd="0" presId="urn:microsoft.com/office/officeart/2005/8/layout/default"/>
    <dgm:cxn modelId="{6ECD1C36-4E91-45F5-9A3C-56DEC7F53BD3}" type="presParOf" srcId="{64A2D741-FC1F-4EE7-AFDB-88BAA924E022}" destId="{2603A179-C0D6-4E1E-BE4E-76A36262EF82}" srcOrd="0" destOrd="0" presId="urn:microsoft.com/office/officeart/2005/8/layout/default"/>
    <dgm:cxn modelId="{BE3894A8-F74E-4C26-A2CB-D3E3AFFEE72D}" type="presParOf" srcId="{64A2D741-FC1F-4EE7-AFDB-88BAA924E022}" destId="{315CE9FF-9345-42D4-B735-E543253BF33F}" srcOrd="1" destOrd="0" presId="urn:microsoft.com/office/officeart/2005/8/layout/default"/>
    <dgm:cxn modelId="{61F1E5D0-894B-4600-A504-3068C5A535F7}" type="presParOf" srcId="{64A2D741-FC1F-4EE7-AFDB-88BAA924E022}" destId="{838A9E7D-5D42-481D-9C5F-AB06BC3622DA}" srcOrd="2" destOrd="0" presId="urn:microsoft.com/office/officeart/2005/8/layout/default"/>
    <dgm:cxn modelId="{798A812F-1EC8-46A0-AADD-3FFC1E140B65}" type="presParOf" srcId="{64A2D741-FC1F-4EE7-AFDB-88BAA924E022}" destId="{D5DBB10A-148B-48CD-A283-BFC79E6CEA4F}" srcOrd="3" destOrd="0" presId="urn:microsoft.com/office/officeart/2005/8/layout/default"/>
    <dgm:cxn modelId="{78155AD3-F678-4F9D-A04A-586C63FB5CF4}" type="presParOf" srcId="{64A2D741-FC1F-4EE7-AFDB-88BAA924E022}" destId="{B9C9668B-851A-4119-A5F4-2F6E75E2CB46}" srcOrd="4" destOrd="0" presId="urn:microsoft.com/office/officeart/2005/8/layout/default"/>
    <dgm:cxn modelId="{520643CB-1768-4E4B-BD0F-10D61A103EF1}" type="presParOf" srcId="{64A2D741-FC1F-4EE7-AFDB-88BAA924E022}" destId="{07BF4291-1DDB-478A-9779-585B2DB8A2F7}" srcOrd="5" destOrd="0" presId="urn:microsoft.com/office/officeart/2005/8/layout/default"/>
    <dgm:cxn modelId="{FCCAD9A7-BF69-464B-9623-F10434DF9804}" type="presParOf" srcId="{64A2D741-FC1F-4EE7-AFDB-88BAA924E022}" destId="{C8AEA67C-DEC5-40D5-9DF0-B3DA3EC8749D}" srcOrd="6" destOrd="0" presId="urn:microsoft.com/office/officeart/2005/8/layout/default"/>
    <dgm:cxn modelId="{58B012E1-BB92-4001-87EA-44CAFE37E35C}" type="presParOf" srcId="{64A2D741-FC1F-4EE7-AFDB-88BAA924E022}" destId="{FEBE4D5E-2ADF-4F7E-BEA3-C00613EDBBAE}" srcOrd="7" destOrd="0" presId="urn:microsoft.com/office/officeart/2005/8/layout/default"/>
    <dgm:cxn modelId="{ACAA3C59-631E-469B-B860-2BA489853C8D}" type="presParOf" srcId="{64A2D741-FC1F-4EE7-AFDB-88BAA924E022}" destId="{1D1C97C6-2D09-4D9F-A326-A5DC49E61CC1}" srcOrd="8" destOrd="0" presId="urn:microsoft.com/office/officeart/2005/8/layout/default"/>
    <dgm:cxn modelId="{A6B5A2AB-6F6D-4F50-9075-E129416D52E3}" type="presParOf" srcId="{64A2D741-FC1F-4EE7-AFDB-88BAA924E022}" destId="{B663727A-6F91-4049-88D5-7B8738609F18}" srcOrd="9" destOrd="0" presId="urn:microsoft.com/office/officeart/2005/8/layout/default"/>
    <dgm:cxn modelId="{86D1D871-AB04-4043-99E2-EE890595CC1B}" type="presParOf" srcId="{64A2D741-FC1F-4EE7-AFDB-88BAA924E022}" destId="{A947F7C1-2E23-409C-8DFF-C4AA9EDF626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03A179-C0D6-4E1E-BE4E-76A36262EF82}">
      <dsp:nvSpPr>
        <dsp:cNvPr id="0" name=""/>
        <dsp:cNvSpPr/>
      </dsp:nvSpPr>
      <dsp:spPr>
        <a:xfrm>
          <a:off x="0" y="218281"/>
          <a:ext cx="3540125" cy="21240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Assistant Clinic Director</a:t>
          </a:r>
        </a:p>
      </dsp:txBody>
      <dsp:txXfrm>
        <a:off x="0" y="218281"/>
        <a:ext cx="3540125" cy="2124074"/>
      </dsp:txXfrm>
    </dsp:sp>
    <dsp:sp modelId="{838A9E7D-5D42-481D-9C5F-AB06BC3622DA}">
      <dsp:nvSpPr>
        <dsp:cNvPr id="0" name=""/>
        <dsp:cNvSpPr/>
      </dsp:nvSpPr>
      <dsp:spPr>
        <a:xfrm>
          <a:off x="3894137" y="218281"/>
          <a:ext cx="3540125" cy="2124074"/>
        </a:xfrm>
        <a:prstGeom prst="rect">
          <a:avLst/>
        </a:prstGeom>
        <a:solidFill>
          <a:schemeClr val="accent2">
            <a:hueOff val="390891"/>
            <a:satOff val="-6307"/>
            <a:lumOff val="-109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Associate</a:t>
          </a:r>
        </a:p>
      </dsp:txBody>
      <dsp:txXfrm>
        <a:off x="3894137" y="218281"/>
        <a:ext cx="3540125" cy="2124074"/>
      </dsp:txXfrm>
    </dsp:sp>
    <dsp:sp modelId="{B9C9668B-851A-4119-A5F4-2F6E75E2CB46}">
      <dsp:nvSpPr>
        <dsp:cNvPr id="0" name=""/>
        <dsp:cNvSpPr/>
      </dsp:nvSpPr>
      <dsp:spPr>
        <a:xfrm>
          <a:off x="7788275" y="218281"/>
          <a:ext cx="3540125" cy="2124074"/>
        </a:xfrm>
        <a:prstGeom prst="rect">
          <a:avLst/>
        </a:prstGeom>
        <a:solidFill>
          <a:schemeClr val="accent2">
            <a:hueOff val="781782"/>
            <a:satOff val="-12614"/>
            <a:lumOff val="-219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Chiropractor *additional education required</a:t>
          </a:r>
          <a:endParaRPr lang="en-US" sz="3300" kern="1200" dirty="0"/>
        </a:p>
      </dsp:txBody>
      <dsp:txXfrm>
        <a:off x="7788275" y="218281"/>
        <a:ext cx="3540125" cy="2124074"/>
      </dsp:txXfrm>
    </dsp:sp>
    <dsp:sp modelId="{C8AEA67C-DEC5-40D5-9DF0-B3DA3EC8749D}">
      <dsp:nvSpPr>
        <dsp:cNvPr id="0" name=""/>
        <dsp:cNvSpPr/>
      </dsp:nvSpPr>
      <dsp:spPr>
        <a:xfrm>
          <a:off x="0" y="2696368"/>
          <a:ext cx="3540125" cy="2124074"/>
        </a:xfrm>
        <a:prstGeom prst="rect">
          <a:avLst/>
        </a:prstGeom>
        <a:solidFill>
          <a:schemeClr val="accent2">
            <a:hueOff val="1172672"/>
            <a:satOff val="-18920"/>
            <a:lumOff val="-329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Clinic Associate</a:t>
          </a:r>
          <a:endParaRPr lang="en-US" sz="3300" kern="1200" dirty="0"/>
        </a:p>
      </dsp:txBody>
      <dsp:txXfrm>
        <a:off x="0" y="2696368"/>
        <a:ext cx="3540125" cy="2124074"/>
      </dsp:txXfrm>
    </dsp:sp>
    <dsp:sp modelId="{1D1C97C6-2D09-4D9F-A326-A5DC49E61CC1}">
      <dsp:nvSpPr>
        <dsp:cNvPr id="0" name=""/>
        <dsp:cNvSpPr/>
      </dsp:nvSpPr>
      <dsp:spPr>
        <a:xfrm>
          <a:off x="3894137" y="2696368"/>
          <a:ext cx="3540125" cy="2124074"/>
        </a:xfrm>
        <a:prstGeom prst="rect">
          <a:avLst/>
        </a:prstGeom>
        <a:solidFill>
          <a:schemeClr val="accent2">
            <a:hueOff val="1563563"/>
            <a:satOff val="-25227"/>
            <a:lumOff val="-439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Lab Assistant</a:t>
          </a:r>
        </a:p>
      </dsp:txBody>
      <dsp:txXfrm>
        <a:off x="3894137" y="2696368"/>
        <a:ext cx="3540125" cy="2124074"/>
      </dsp:txXfrm>
    </dsp:sp>
    <dsp:sp modelId="{A947F7C1-2E23-409C-8DFF-C4AA9EDF6268}">
      <dsp:nvSpPr>
        <dsp:cNvPr id="0" name=""/>
        <dsp:cNvSpPr/>
      </dsp:nvSpPr>
      <dsp:spPr>
        <a:xfrm>
          <a:off x="7788275" y="2696368"/>
          <a:ext cx="3540125" cy="2124074"/>
        </a:xfrm>
        <a:prstGeom prst="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latin typeface="Corbel"/>
            </a:rPr>
            <a:t>OR Support Specialist</a:t>
          </a:r>
        </a:p>
      </dsp:txBody>
      <dsp:txXfrm>
        <a:off x="7788275" y="2696368"/>
        <a:ext cx="3540125" cy="2124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7/30/2025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4289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814327"/>
              </p:ext>
            </p:extLst>
          </p:nvPr>
        </p:nvGraphicFramePr>
        <p:xfrm>
          <a:off x="823783" y="586945"/>
          <a:ext cx="9504999" cy="562589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23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23/ SP 24)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7851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22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600" dirty="0"/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78%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57%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7980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 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8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19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19/SP 20/SU 20)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6248"/>
                  </a:ext>
                </a:extLst>
              </a:tr>
              <a:tr h="87527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18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18/SP 19/SU 19)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574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1832051" y="6206646"/>
            <a:ext cx="1769393" cy="51915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900" b="1" i="1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6" name="Picture 5" descr="A logo for a university&#10;&#10;Description automatically generated">
            <a:extLst>
              <a:ext uri="{FF2B5EF4-FFF2-40B4-BE49-F238E27FC236}">
                <a16:creationId xmlns:a16="http://schemas.microsoft.com/office/drawing/2014/main" id="{9B841ADB-17CF-626C-3606-C20DDC27B2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869" y="5974491"/>
            <a:ext cx="696099" cy="7578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E98601-D6C0-DED9-8347-547156D541DB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D440DB-8834-8EB4-1BAD-4306F47B8AF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BS-Life Science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11A2D7-56A2-1601-C934-3D02F4ABCCD6}"/>
              </a:ext>
            </a:extLst>
          </p:cNvPr>
          <p:cNvSpPr txBox="1"/>
          <p:nvPr/>
        </p:nvSpPr>
        <p:spPr>
          <a:xfrm>
            <a:off x="1991315" y="6284227"/>
            <a:ext cx="145191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US" sz="900" b="1" i="0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*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the % of 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</a:p>
          <a:p>
            <a:pPr algn="ctr"/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 </a:t>
            </a:r>
            <a:r>
              <a:rPr lang="en-US" sz="900" b="1" i="1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surveys 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completed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473210" y="1715572"/>
            <a:ext cx="5824335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Adjust Your Life Chiropractic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Advanced Spinal Rehabilitation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Batesville Spine and Health Solutions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Berman Chiropractic and Wellness</a:t>
            </a:r>
            <a:endParaRPr lang="en-US" dirty="0"/>
          </a:p>
          <a:p>
            <a:r>
              <a:rPr lang="en-US" dirty="0"/>
              <a:t>Covenant Chiropractic and Wellness</a:t>
            </a:r>
          </a:p>
          <a:p>
            <a:r>
              <a:rPr lang="en-US" err="1"/>
              <a:t>Getwell</a:t>
            </a:r>
            <a:r>
              <a:rPr lang="en-US" dirty="0"/>
              <a:t> Chiropractic</a:t>
            </a:r>
          </a:p>
          <a:p>
            <a:r>
              <a:rPr lang="en-US" dirty="0"/>
              <a:t>Jackson Memorial Hospital</a:t>
            </a:r>
          </a:p>
          <a:p>
            <a:r>
              <a:rPr lang="en-US" dirty="0" err="1"/>
              <a:t>Myocore</a:t>
            </a:r>
            <a:endParaRPr lang="en-US"/>
          </a:p>
          <a:p>
            <a:r>
              <a:rPr lang="en-US" dirty="0"/>
              <a:t>Nashville Chiropractic</a:t>
            </a:r>
          </a:p>
          <a:p>
            <a:r>
              <a:rPr lang="en-US" dirty="0">
                <a:ea typeface="+mn-lt"/>
                <a:cs typeface="+mn-lt"/>
              </a:rPr>
              <a:t>N8 Family Chiropractic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VNS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7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3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>
                <a:solidFill>
                  <a:schemeClr val="tx1"/>
                </a:solidFill>
              </a:rPr>
              <a:t>Sample Job Titles of  BS-LS Graduates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43666936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Frame</vt:lpstr>
      <vt:lpstr>PowerPoint Presentation</vt:lpstr>
      <vt:lpstr>Employers Who Have Hired Our Graduates</vt:lpstr>
      <vt:lpstr>Sample Job Titles of  BS-LS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115</cp:revision>
  <dcterms:created xsi:type="dcterms:W3CDTF">2023-05-10T16:55:45Z</dcterms:created>
  <dcterms:modified xsi:type="dcterms:W3CDTF">2025-07-30T21:14:01Z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