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2CE1B-7D16-43C3-2DAD-AFD2CDBDA535}" v="1" dt="2025-07-30T21:43:42.257"/>
    <p1510:client id="{331B6911-E692-DA70-07FA-91EDCB593768}" v="509" dt="2025-07-30T20:58:27.179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3E059A32-C240-7A9D-EDF9-4F9783AD5AE5}"/>
    <pc:docChg chg="modSld">
      <pc:chgData name="Jennifer Elorreaga" userId="S::jennifer.elorreaga@logan.edu::e1aa907a-6c11-435a-a88c-cc89013b43d8" providerId="AD" clId="Web-{3E059A32-C240-7A9D-EDF9-4F9783AD5AE5}" dt="2024-04-26T19:18:39.358" v="14" actId="1076"/>
      <pc:docMkLst>
        <pc:docMk/>
      </pc:docMkLst>
      <pc:sldChg chg="modSp">
        <pc:chgData name="Jennifer Elorreaga" userId="S::jennifer.elorreaga@logan.edu::e1aa907a-6c11-435a-a88c-cc89013b43d8" providerId="AD" clId="Web-{3E059A32-C240-7A9D-EDF9-4F9783AD5AE5}" dt="2024-04-26T19:18:39.358" v="14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CBFB1D82-623A-26F3-D9CA-78A9D5EB412C}"/>
    <pc:docChg chg="modSld">
      <pc:chgData name="Jennifer Elorreaga" userId="S::jennifer.elorreaga@logan.edu::e1aa907a-6c11-435a-a88c-cc89013b43d8" providerId="AD" clId="Web-{CBFB1D82-623A-26F3-D9CA-78A9D5EB412C}" dt="2023-07-19T16:34:10.135" v="151"/>
      <pc:docMkLst>
        <pc:docMk/>
      </pc:docMkLst>
      <pc:sldChg chg="modSp">
        <pc:chgData name="Jennifer Elorreaga" userId="S::jennifer.elorreaga@logan.edu::e1aa907a-6c11-435a-a88c-cc89013b43d8" providerId="AD" clId="Web-{CBFB1D82-623A-26F3-D9CA-78A9D5EB412C}" dt="2023-07-19T16:30:25.504" v="36" actId="20577"/>
        <pc:sldMkLst>
          <pc:docMk/>
          <pc:sldMk cId="342131329" sldId="275"/>
        </pc:sldMkLst>
      </pc:sldChg>
      <pc:sldChg chg="addSp delSp modSp mod modClrScheme chgLayout">
        <pc:chgData name="Jennifer Elorreaga" userId="S::jennifer.elorreaga@logan.edu::e1aa907a-6c11-435a-a88c-cc89013b43d8" providerId="AD" clId="Web-{CBFB1D82-623A-26F3-D9CA-78A9D5EB412C}" dt="2023-07-19T16:34:10.135" v="151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83F25555-8CA9-AAB3-AAB6-CBDC08625EEE}"/>
    <pc:docChg chg="sldOrd">
      <pc:chgData name="Jennifer Elorreaga" userId="S::jennifer.elorreaga@logan.edu::e1aa907a-6c11-435a-a88c-cc89013b43d8" providerId="AD" clId="Web-{83F25555-8CA9-AAB3-AAB6-CBDC08625EEE}" dt="2023-05-12T14:42:53.534" v="2"/>
      <pc:docMkLst>
        <pc:docMk/>
      </pc:docMkLst>
      <pc:sldChg chg="ord">
        <pc:chgData name="Jennifer Elorreaga" userId="S::jennifer.elorreaga@logan.edu::e1aa907a-6c11-435a-a88c-cc89013b43d8" providerId="AD" clId="Web-{83F25555-8CA9-AAB3-AAB6-CBDC08625EEE}" dt="2023-05-12T14:42:48.018" v="0"/>
        <pc:sldMkLst>
          <pc:docMk/>
          <pc:sldMk cId="3347698232" sldId="273"/>
        </pc:sldMkLst>
      </pc:sldChg>
      <pc:sldChg chg="ord">
        <pc:chgData name="Jennifer Elorreaga" userId="S::jennifer.elorreaga@logan.edu::e1aa907a-6c11-435a-a88c-cc89013b43d8" providerId="AD" clId="Web-{83F25555-8CA9-AAB3-AAB6-CBDC08625EEE}" dt="2023-05-12T14:42:50.206" v="1"/>
        <pc:sldMkLst>
          <pc:docMk/>
          <pc:sldMk cId="342131329" sldId="275"/>
        </pc:sldMkLst>
      </pc:sldChg>
      <pc:sldChg chg="ord">
        <pc:chgData name="Jennifer Elorreaga" userId="S::jennifer.elorreaga@logan.edu::e1aa907a-6c11-435a-a88c-cc89013b43d8" providerId="AD" clId="Web-{83F25555-8CA9-AAB3-AAB6-CBDC08625EEE}" dt="2023-05-12T14:42:53.534" v="2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74E16DDD-585D-D225-CBD1-34614E7E1844}"/>
    <pc:docChg chg="modSld">
      <pc:chgData name="Jennifer Elorreaga" userId="S::jennifer.elorreaga@logan.edu::e1aa907a-6c11-435a-a88c-cc89013b43d8" providerId="AD" clId="Web-{74E16DDD-585D-D225-CBD1-34614E7E1844}" dt="2024-05-07T20:24:15.670" v="2" actId="20577"/>
      <pc:docMkLst>
        <pc:docMk/>
      </pc:docMkLst>
      <pc:sldChg chg="modSp">
        <pc:chgData name="Jennifer Elorreaga" userId="S::jennifer.elorreaga@logan.edu::e1aa907a-6c11-435a-a88c-cc89013b43d8" providerId="AD" clId="Web-{74E16DDD-585D-D225-CBD1-34614E7E1844}" dt="2024-05-07T20:24:15.670" v="2" actId="20577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A494358F-A4E0-FA03-796C-27D0C29AD454}"/>
    <pc:docChg chg="modSld">
      <pc:chgData name="Jennifer Elorreaga" userId="S::jennifer.elorreaga@logan.edu::e1aa907a-6c11-435a-a88c-cc89013b43d8" providerId="AD" clId="Web-{A494358F-A4E0-FA03-796C-27D0C29AD454}" dt="2024-02-09T19:49:31.803" v="3"/>
      <pc:docMkLst>
        <pc:docMk/>
      </pc:docMkLst>
      <pc:sldChg chg="modSp">
        <pc:chgData name="Jennifer Elorreaga" userId="S::jennifer.elorreaga@logan.edu::e1aa907a-6c11-435a-a88c-cc89013b43d8" providerId="AD" clId="Web-{A494358F-A4E0-FA03-796C-27D0C29AD454}" dt="2024-02-09T19:49:31.803" v="3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0A0A224A-976A-7E48-4CB6-4DCE538B380B}"/>
    <pc:docChg chg="modSld">
      <pc:chgData name="Jennifer Elorreaga" userId="S::jennifer.elorreaga@logan.edu::e1aa907a-6c11-435a-a88c-cc89013b43d8" providerId="AD" clId="Web-{0A0A224A-976A-7E48-4CB6-4DCE538B380B}" dt="2024-01-26T17:32:16.038" v="5"/>
      <pc:docMkLst>
        <pc:docMk/>
      </pc:docMkLst>
      <pc:sldChg chg="modSp">
        <pc:chgData name="Jennifer Elorreaga" userId="S::jennifer.elorreaga@logan.edu::e1aa907a-6c11-435a-a88c-cc89013b43d8" providerId="AD" clId="Web-{0A0A224A-976A-7E48-4CB6-4DCE538B380B}" dt="2024-01-26T17:32:16.038" v="5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1659D194-AD3D-CBDF-8195-24B53F1876AB}"/>
    <pc:docChg chg="modSld">
      <pc:chgData name="Jennifer Elorreaga" userId="S::jennifer.elorreaga@logan.edu::e1aa907a-6c11-435a-a88c-cc89013b43d8" providerId="AD" clId="Web-{1659D194-AD3D-CBDF-8195-24B53F1876AB}" dt="2024-04-24T18:16:29.144" v="285"/>
      <pc:docMkLst>
        <pc:docMk/>
      </pc:docMkLst>
      <pc:sldChg chg="delSp modSp">
        <pc:chgData name="Jennifer Elorreaga" userId="S::jennifer.elorreaga@logan.edu::e1aa907a-6c11-435a-a88c-cc89013b43d8" providerId="AD" clId="Web-{1659D194-AD3D-CBDF-8195-24B53F1876AB}" dt="2024-04-24T18:16:29.144" v="285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A805A846-C962-70FB-D024-F6461F4409C9}"/>
    <pc:docChg chg="modSld">
      <pc:chgData name="Jennifer Elorreaga" userId="S::jennifer.elorreaga@logan.edu::e1aa907a-6c11-435a-a88c-cc89013b43d8" providerId="AD" clId="Web-{A805A846-C962-70FB-D024-F6461F4409C9}" dt="2024-10-21T21:58:43.760" v="51"/>
      <pc:docMkLst>
        <pc:docMk/>
      </pc:docMkLst>
      <pc:sldChg chg="modSp">
        <pc:chgData name="Jennifer Elorreaga" userId="S::jennifer.elorreaga@logan.edu::e1aa907a-6c11-435a-a88c-cc89013b43d8" providerId="AD" clId="Web-{A805A846-C962-70FB-D024-F6461F4409C9}" dt="2024-10-21T21:58:43.760" v="51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3F48E419-54A2-B6FB-438C-2BD9DF027904}"/>
    <pc:docChg chg="modSld">
      <pc:chgData name="Jennifer Elorreaga" userId="S::jennifer.elorreaga@logan.edu::e1aa907a-6c11-435a-a88c-cc89013b43d8" providerId="AD" clId="Web-{3F48E419-54A2-B6FB-438C-2BD9DF027904}" dt="2023-05-12T14:37:37.702" v="25" actId="1076"/>
      <pc:docMkLst>
        <pc:docMk/>
      </pc:docMkLst>
      <pc:sldChg chg="modSp">
        <pc:chgData name="Jennifer Elorreaga" userId="S::jennifer.elorreaga@logan.edu::e1aa907a-6c11-435a-a88c-cc89013b43d8" providerId="AD" clId="Web-{3F48E419-54A2-B6FB-438C-2BD9DF027904}" dt="2023-05-12T14:37:37.702" v="25" actId="1076"/>
        <pc:sldMkLst>
          <pc:docMk/>
          <pc:sldMk cId="809263698" sldId="283"/>
        </pc:sldMkLst>
      </pc:sldChg>
    </pc:docChg>
  </pc:docChgLst>
  <pc:docChgLst>
    <pc:chgData name="Jennifer Elorreaga" userId="S::jennifer.elorreaga@logan.edu::e1aa907a-6c11-435a-a88c-cc89013b43d8" providerId="AD" clId="Web-{7F86711A-614F-AC9A-30BF-0B0EA7421903}"/>
    <pc:docChg chg="modSld">
      <pc:chgData name="Jennifer Elorreaga" userId="S::jennifer.elorreaga@logan.edu::e1aa907a-6c11-435a-a88c-cc89013b43d8" providerId="AD" clId="Web-{7F86711A-614F-AC9A-30BF-0B0EA7421903}" dt="2024-10-21T22:16:58.050" v="23"/>
      <pc:docMkLst>
        <pc:docMk/>
      </pc:docMkLst>
      <pc:sldChg chg="modSp">
        <pc:chgData name="Jennifer Elorreaga" userId="S::jennifer.elorreaga@logan.edu::e1aa907a-6c11-435a-a88c-cc89013b43d8" providerId="AD" clId="Web-{7F86711A-614F-AC9A-30BF-0B0EA7421903}" dt="2024-10-21T22:16:58.050" v="23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66CDAF21-A1D3-4B18-47D3-9C2A58DEE3F2}"/>
    <pc:docChg chg="modSld">
      <pc:chgData name="Jennifer Elorreaga" userId="S::jennifer.elorreaga@logan.edu::e1aa907a-6c11-435a-a88c-cc89013b43d8" providerId="AD" clId="Web-{66CDAF21-A1D3-4B18-47D3-9C2A58DEE3F2}" dt="2024-02-15T21:24:08.895" v="4" actId="1076"/>
      <pc:docMkLst>
        <pc:docMk/>
      </pc:docMkLst>
      <pc:sldChg chg="addSp modSp">
        <pc:chgData name="Jennifer Elorreaga" userId="S::jennifer.elorreaga@logan.edu::e1aa907a-6c11-435a-a88c-cc89013b43d8" providerId="AD" clId="Web-{66CDAF21-A1D3-4B18-47D3-9C2A58DEE3F2}" dt="2024-02-15T21:24:08.895" v="4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973F0252-AD8B-76F5-82EF-DC963E0648FA}"/>
    <pc:docChg chg="addSld delSld modSld">
      <pc:chgData name="Jennifer Elorreaga" userId="S::jennifer.elorreaga@logan.edu::e1aa907a-6c11-435a-a88c-cc89013b43d8" providerId="AD" clId="Web-{973F0252-AD8B-76F5-82EF-DC963E0648FA}" dt="2023-05-31T18:03:04.353" v="9"/>
      <pc:docMkLst>
        <pc:docMk/>
      </pc:docMkLst>
      <pc:sldChg chg="modSp">
        <pc:chgData name="Jennifer Elorreaga" userId="S::jennifer.elorreaga@logan.edu::e1aa907a-6c11-435a-a88c-cc89013b43d8" providerId="AD" clId="Web-{973F0252-AD8B-76F5-82EF-DC963E0648FA}" dt="2023-05-31T17:56:49.401" v="0" actId="14100"/>
        <pc:sldMkLst>
          <pc:docMk/>
          <pc:sldMk cId="809263698" sldId="283"/>
        </pc:sldMkLst>
      </pc:sldChg>
      <pc:sldChg chg="addSp delSp modSp add del mod replId setBg">
        <pc:chgData name="Jennifer Elorreaga" userId="S::jennifer.elorreaga@logan.edu::e1aa907a-6c11-435a-a88c-cc89013b43d8" providerId="AD" clId="Web-{973F0252-AD8B-76F5-82EF-DC963E0648FA}" dt="2023-05-31T18:03:04.353" v="9"/>
        <pc:sldMkLst>
          <pc:docMk/>
          <pc:sldMk cId="2415385401" sldId="288"/>
        </pc:sldMkLst>
      </pc:sldChg>
    </pc:docChg>
  </pc:docChgLst>
  <pc:docChgLst>
    <pc:chgData clId="Web-{1632CE1B-7D16-43C3-2DAD-AFD2CDBDA535}"/>
    <pc:docChg chg="modSld">
      <pc:chgData name="" userId="" providerId="" clId="Web-{1632CE1B-7D16-43C3-2DAD-AFD2CDBDA535}" dt="2025-07-30T21:43:42.257" v="0"/>
      <pc:docMkLst>
        <pc:docMk/>
      </pc:docMkLst>
    </pc:docChg>
  </pc:docChgLst>
  <pc:docChgLst>
    <pc:chgData name="Jennifer Elorreaga" userId="S::jennifer.elorreaga@logan.edu::e1aa907a-6c11-435a-a88c-cc89013b43d8" providerId="AD" clId="Web-{D0A9CB77-414D-E888-2CF7-B031335D2224}"/>
    <pc:docChg chg="modSld">
      <pc:chgData name="Jennifer Elorreaga" userId="S::jennifer.elorreaga@logan.edu::e1aa907a-6c11-435a-a88c-cc89013b43d8" providerId="AD" clId="Web-{D0A9CB77-414D-E888-2CF7-B031335D2224}" dt="2024-06-03T21:23:09.015" v="1" actId="1076"/>
      <pc:docMkLst>
        <pc:docMk/>
      </pc:docMkLst>
    </pc:docChg>
  </pc:docChgLst>
  <pc:docChgLst>
    <pc:chgData name="Jennifer Elorreaga" userId="S::jennifer.elorreaga@logan.edu::e1aa907a-6c11-435a-a88c-cc89013b43d8" providerId="AD" clId="Web-{5AD7EBF8-7475-56DE-5F90-4ADF7FA63A8B}"/>
    <pc:docChg chg="delSld modSld">
      <pc:chgData name="Jennifer Elorreaga" userId="S::jennifer.elorreaga@logan.edu::e1aa907a-6c11-435a-a88c-cc89013b43d8" providerId="AD" clId="Web-{5AD7EBF8-7475-56DE-5F90-4ADF7FA63A8B}" dt="2023-09-08T21:36:44.314" v="201" actId="20577"/>
      <pc:docMkLst>
        <pc:docMk/>
      </pc:docMkLst>
      <pc:sldChg chg="del">
        <pc:chgData name="Jennifer Elorreaga" userId="S::jennifer.elorreaga@logan.edu::e1aa907a-6c11-435a-a88c-cc89013b43d8" providerId="AD" clId="Web-{5AD7EBF8-7475-56DE-5F90-4ADF7FA63A8B}" dt="2023-09-08T21:18:37.562" v="4"/>
        <pc:sldMkLst>
          <pc:docMk/>
          <pc:sldMk cId="1344647200" sldId="264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9.451" v="2"/>
        <pc:sldMkLst>
          <pc:docMk/>
          <pc:sldMk cId="3635862414" sldId="269"/>
        </pc:sldMkLst>
      </pc:sldChg>
      <pc:sldChg chg="modSp">
        <pc:chgData name="Jennifer Elorreaga" userId="S::jennifer.elorreaga@logan.edu::e1aa907a-6c11-435a-a88c-cc89013b43d8" providerId="AD" clId="Web-{5AD7EBF8-7475-56DE-5F90-4ADF7FA63A8B}" dt="2023-09-08T21:36:39.001" v="200" actId="20577"/>
        <pc:sldMkLst>
          <pc:docMk/>
          <pc:sldMk cId="342131329" sldId="275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35.202" v="3"/>
        <pc:sldMkLst>
          <pc:docMk/>
          <pc:sldMk cId="214253364" sldId="277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39.842" v="5"/>
        <pc:sldMkLst>
          <pc:docMk/>
          <pc:sldMk cId="3113318487" sldId="280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1.436" v="0"/>
        <pc:sldMkLst>
          <pc:docMk/>
          <pc:sldMk cId="809263698" sldId="283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3.764" v="1"/>
        <pc:sldMkLst>
          <pc:docMk/>
          <pc:sldMk cId="306933949" sldId="286"/>
        </pc:sldMkLst>
      </pc:sldChg>
      <pc:sldChg chg="modSp">
        <pc:chgData name="Jennifer Elorreaga" userId="S::jennifer.elorreaga@logan.edu::e1aa907a-6c11-435a-a88c-cc89013b43d8" providerId="AD" clId="Web-{5AD7EBF8-7475-56DE-5F90-4ADF7FA63A8B}" dt="2023-09-08T21:36:44.314" v="201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24834C4E-5D92-08B3-C5AC-3EAFD5CC3BC7}"/>
    <pc:docChg chg="modSld">
      <pc:chgData name="Jennifer Elorreaga" userId="S::jennifer.elorreaga@logan.edu::e1aa907a-6c11-435a-a88c-cc89013b43d8" providerId="AD" clId="Web-{24834C4E-5D92-08B3-C5AC-3EAFD5CC3BC7}" dt="2024-06-03T21:19:08.113" v="5" actId="1076"/>
      <pc:docMkLst>
        <pc:docMk/>
      </pc:docMkLst>
    </pc:docChg>
  </pc:docChgLst>
  <pc:docChgLst>
    <pc:chgData name="Jennifer Elorreaga" userId="S::jennifer.elorreaga@logan.edu::e1aa907a-6c11-435a-a88c-cc89013b43d8" providerId="AD" clId="Web-{F37BE9AC-ABAC-F2BE-84F1-37D06B7A8D6E}"/>
    <pc:docChg chg="modSld">
      <pc:chgData name="Jennifer Elorreaga" userId="S::jennifer.elorreaga@logan.edu::e1aa907a-6c11-435a-a88c-cc89013b43d8" providerId="AD" clId="Web-{F37BE9AC-ABAC-F2BE-84F1-37D06B7A8D6E}" dt="2023-07-21T18:27:42.815" v="2"/>
      <pc:docMkLst>
        <pc:docMk/>
      </pc:docMkLst>
      <pc:sldChg chg="modSp">
        <pc:chgData name="Jennifer Elorreaga" userId="S::jennifer.elorreaga@logan.edu::e1aa907a-6c11-435a-a88c-cc89013b43d8" providerId="AD" clId="Web-{F37BE9AC-ABAC-F2BE-84F1-37D06B7A8D6E}" dt="2023-07-21T18:27:42.815" v="2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0A97F4D5-6A76-6784-4D8E-1B2F170D7F99}"/>
    <pc:docChg chg="modSld">
      <pc:chgData name="Jennifer Elorreaga" userId="S::jennifer.elorreaga@logan.edu::e1aa907a-6c11-435a-a88c-cc89013b43d8" providerId="AD" clId="Web-{0A97F4D5-6A76-6784-4D8E-1B2F170D7F99}" dt="2023-07-21T15:35:52.608" v="7" actId="14100"/>
      <pc:docMkLst>
        <pc:docMk/>
      </pc:docMkLst>
      <pc:sldChg chg="modSp">
        <pc:chgData name="Jennifer Elorreaga" userId="S::jennifer.elorreaga@logan.edu::e1aa907a-6c11-435a-a88c-cc89013b43d8" providerId="AD" clId="Web-{0A97F4D5-6A76-6784-4D8E-1B2F170D7F99}" dt="2023-07-21T15:35:52.608" v="7" actId="14100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B43E7966-8371-2C5A-DA3B-665A99ED043C}"/>
    <pc:docChg chg="modSld">
      <pc:chgData name="Jennifer Elorreaga" userId="S::jennifer.elorreaga@logan.edu::e1aa907a-6c11-435a-a88c-cc89013b43d8" providerId="AD" clId="Web-{B43E7966-8371-2C5A-DA3B-665A99ED043C}" dt="2023-07-24T15:30:07.130" v="197" actId="20577"/>
      <pc:docMkLst>
        <pc:docMk/>
      </pc:docMkLst>
      <pc:sldChg chg="modSp">
        <pc:chgData name="Jennifer Elorreaga" userId="S::jennifer.elorreaga@logan.edu::e1aa907a-6c11-435a-a88c-cc89013b43d8" providerId="AD" clId="Web-{B43E7966-8371-2C5A-DA3B-665A99ED043C}" dt="2023-07-24T15:23:46.322" v="2" actId="20577"/>
        <pc:sldMkLst>
          <pc:docMk/>
          <pc:sldMk cId="3635862414" sldId="269"/>
        </pc:sldMkLst>
      </pc:sldChg>
      <pc:sldChg chg="modSp">
        <pc:chgData name="Jennifer Elorreaga" userId="S::jennifer.elorreaga@logan.edu::e1aa907a-6c11-435a-a88c-cc89013b43d8" providerId="AD" clId="Web-{B43E7966-8371-2C5A-DA3B-665A99ED043C}" dt="2023-07-24T15:24:14.167" v="5" actId="20577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B43E7966-8371-2C5A-DA3B-665A99ED043C}" dt="2023-07-24T15:24:44.652" v="8" actId="20577"/>
        <pc:sldMkLst>
          <pc:docMk/>
          <pc:sldMk cId="3113318487" sldId="280"/>
        </pc:sldMkLst>
      </pc:sldChg>
      <pc:sldChg chg="addSp delSp modSp">
        <pc:chgData name="Jennifer Elorreaga" userId="S::jennifer.elorreaga@logan.edu::e1aa907a-6c11-435a-a88c-cc89013b43d8" providerId="AD" clId="Web-{B43E7966-8371-2C5A-DA3B-665A99ED043C}" dt="2023-07-24T15:30:07.130" v="197" actId="20577"/>
        <pc:sldMkLst>
          <pc:docMk/>
          <pc:sldMk cId="809263698" sldId="283"/>
        </pc:sldMkLst>
      </pc:sldChg>
    </pc:docChg>
  </pc:docChgLst>
  <pc:docChgLst>
    <pc:chgData name="Jennifer Elorreaga" userId="S::jennifer.elorreaga@logan.edu::e1aa907a-6c11-435a-a88c-cc89013b43d8" providerId="AD" clId="Web-{507DD136-52AC-9BAC-4593-3692D1940D04}"/>
    <pc:docChg chg="modSld">
      <pc:chgData name="Jennifer Elorreaga" userId="S::jennifer.elorreaga@logan.edu::e1aa907a-6c11-435a-a88c-cc89013b43d8" providerId="AD" clId="Web-{507DD136-52AC-9BAC-4593-3692D1940D04}" dt="2025-01-15T20:21:12.380" v="17"/>
      <pc:docMkLst>
        <pc:docMk/>
      </pc:docMkLst>
    </pc:docChg>
  </pc:docChgLst>
  <pc:docChgLst>
    <pc:chgData name="Jennifer Elorreaga" userId="S::jennifer.elorreaga@logan.edu::e1aa907a-6c11-435a-a88c-cc89013b43d8" providerId="AD" clId="Web-{6FE6778E-CE21-3C90-65CB-E5493DED084B}"/>
    <pc:docChg chg="modSld">
      <pc:chgData name="Jennifer Elorreaga" userId="S::jennifer.elorreaga@logan.edu::e1aa907a-6c11-435a-a88c-cc89013b43d8" providerId="AD" clId="Web-{6FE6778E-CE21-3C90-65CB-E5493DED084B}" dt="2024-01-25T17:05:29.211" v="115"/>
      <pc:docMkLst>
        <pc:docMk/>
      </pc:docMkLst>
      <pc:sldChg chg="modSp mod setBg">
        <pc:chgData name="Jennifer Elorreaga" userId="S::jennifer.elorreaga@logan.edu::e1aa907a-6c11-435a-a88c-cc89013b43d8" providerId="AD" clId="Web-{6FE6778E-CE21-3C90-65CB-E5493DED084B}" dt="2024-01-25T17:02:09.689" v="43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6FE6778E-CE21-3C90-65CB-E5493DED084B}" dt="2024-01-25T17:04:22.241" v="98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914BCACD-842A-185F-0785-CD1AA8FE0A12}"/>
    <pc:docChg chg="modSld">
      <pc:chgData name="Jennifer Elorreaga" userId="S::jennifer.elorreaga@logan.edu::e1aa907a-6c11-435a-a88c-cc89013b43d8" providerId="AD" clId="Web-{914BCACD-842A-185F-0785-CD1AA8FE0A12}" dt="2023-07-21T13:26:17.041" v="11" actId="20577"/>
      <pc:docMkLst>
        <pc:docMk/>
      </pc:docMkLst>
      <pc:sldChg chg="modSp">
        <pc:chgData name="Jennifer Elorreaga" userId="S::jennifer.elorreaga@logan.edu::e1aa907a-6c11-435a-a88c-cc89013b43d8" providerId="AD" clId="Web-{914BCACD-842A-185F-0785-CD1AA8FE0A12}" dt="2023-07-21T13:26:17.041" v="11" actId="20577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EE58DA89-5BBE-2656-D08F-93F181D9AA75}"/>
    <pc:docChg chg="modSld">
      <pc:chgData name="Jennifer Elorreaga" userId="S::jennifer.elorreaga@logan.edu::e1aa907a-6c11-435a-a88c-cc89013b43d8" providerId="AD" clId="Web-{EE58DA89-5BBE-2656-D08F-93F181D9AA75}" dt="2024-04-24T17:44:57.718" v="25" actId="20577"/>
      <pc:docMkLst>
        <pc:docMk/>
      </pc:docMkLst>
    </pc:docChg>
  </pc:docChgLst>
  <pc:docChgLst>
    <pc:chgData name="Jennifer Elorreaga" userId="S::jennifer.elorreaga@logan.edu::e1aa907a-6c11-435a-a88c-cc89013b43d8" providerId="AD" clId="Web-{331B6911-E692-DA70-07FA-91EDCB593768}"/>
    <pc:docChg chg="modSld">
      <pc:chgData name="Jennifer Elorreaga" userId="S::jennifer.elorreaga@logan.edu::e1aa907a-6c11-435a-a88c-cc89013b43d8" providerId="AD" clId="Web-{331B6911-E692-DA70-07FA-91EDCB593768}" dt="2025-07-30T20:58:27.179" v="347" actId="1076"/>
      <pc:docMkLst>
        <pc:docMk/>
      </pc:docMkLst>
      <pc:sldChg chg="addSp delSp modSp">
        <pc:chgData name="Jennifer Elorreaga" userId="S::jennifer.elorreaga@logan.edu::e1aa907a-6c11-435a-a88c-cc89013b43d8" providerId="AD" clId="Web-{331B6911-E692-DA70-07FA-91EDCB593768}" dt="2025-07-30T20:52:05.692" v="310" actId="20577"/>
        <pc:sldMkLst>
          <pc:docMk/>
          <pc:sldMk cId="342131329" sldId="275"/>
        </pc:sldMkLst>
        <pc:spChg chg="add del">
          <ac:chgData name="Jennifer Elorreaga" userId="S::jennifer.elorreaga@logan.edu::e1aa907a-6c11-435a-a88c-cc89013b43d8" providerId="AD" clId="Web-{331B6911-E692-DA70-07FA-91EDCB593768}" dt="2025-07-30T20:50:57.333" v="241"/>
          <ac:spMkLst>
            <pc:docMk/>
            <pc:sldMk cId="342131329" sldId="275"/>
            <ac:spMk id="3" creationId="{479249BD-27C6-5F54-15BE-0B21607A627C}"/>
          </ac:spMkLst>
        </pc:spChg>
        <pc:spChg chg="add mod">
          <ac:chgData name="Jennifer Elorreaga" userId="S::jennifer.elorreaga@logan.edu::e1aa907a-6c11-435a-a88c-cc89013b43d8" providerId="AD" clId="Web-{331B6911-E692-DA70-07FA-91EDCB593768}" dt="2025-07-30T20:51:18.614" v="248" actId="1076"/>
          <ac:spMkLst>
            <pc:docMk/>
            <pc:sldMk cId="342131329" sldId="275"/>
            <ac:spMk id="5" creationId="{CA5B6224-4E40-A03C-4BF2-BF4BD7D081C3}"/>
          </ac:spMkLst>
        </pc:spChg>
        <pc:spChg chg="mod">
          <ac:chgData name="Jennifer Elorreaga" userId="S::jennifer.elorreaga@logan.edu::e1aa907a-6c11-435a-a88c-cc89013b43d8" providerId="AD" clId="Web-{331B6911-E692-DA70-07FA-91EDCB593768}" dt="2025-07-30T20:52:05.692" v="310" actId="20577"/>
          <ac:spMkLst>
            <pc:docMk/>
            <pc:sldMk cId="342131329" sldId="275"/>
            <ac:spMk id="6" creationId="{7DB38482-0C05-158D-A7DE-BDE5CE95C99E}"/>
          </ac:spMkLst>
        </pc:spChg>
      </pc:sldChg>
      <pc:sldChg chg="modSp">
        <pc:chgData name="Jennifer Elorreaga" userId="S::jennifer.elorreaga@logan.edu::e1aa907a-6c11-435a-a88c-cc89013b43d8" providerId="AD" clId="Web-{331B6911-E692-DA70-07FA-91EDCB593768}" dt="2025-07-30T20:53:38.302" v="323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331B6911-E692-DA70-07FA-91EDCB593768}" dt="2025-07-30T20:53:38.302" v="323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5F71FB02-B49B-D682-B7E6-D9745C7DE577}"/>
    <pc:docChg chg="addSld modSld">
      <pc:chgData name="Jennifer Elorreaga" userId="S::jennifer.elorreaga@logan.edu::e1aa907a-6c11-435a-a88c-cc89013b43d8" providerId="AD" clId="Web-{5F71FB02-B49B-D682-B7E6-D9745C7DE577}" dt="2024-01-25T19:58:05.292" v="2077" actId="20577"/>
      <pc:docMkLst>
        <pc:docMk/>
      </pc:docMkLst>
      <pc:sldChg chg="addSp delSp modSp">
        <pc:chgData name="Jennifer Elorreaga" userId="S::jennifer.elorreaga@logan.edu::e1aa907a-6c11-435a-a88c-cc89013b43d8" providerId="AD" clId="Web-{5F71FB02-B49B-D682-B7E6-D9745C7DE577}" dt="2024-01-25T19:58:05.292" v="2077" actId="20577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5F71FB02-B49B-D682-B7E6-D9745C7DE577}" dt="2024-01-25T19:54:57.523" v="2066" actId="20577"/>
        <pc:sldMkLst>
          <pc:docMk/>
          <pc:sldMk cId="420664609" sldId="287"/>
        </pc:sldMkLst>
      </pc:sldChg>
      <pc:sldChg chg="modSp add replId">
        <pc:chgData name="Jennifer Elorreaga" userId="S::jennifer.elorreaga@logan.edu::e1aa907a-6c11-435a-a88c-cc89013b43d8" providerId="AD" clId="Web-{5F71FB02-B49B-D682-B7E6-D9745C7DE577}" dt="2024-01-25T19:49:06.077" v="2021" actId="20577"/>
        <pc:sldMkLst>
          <pc:docMk/>
          <pc:sldMk cId="2999301914" sldId="288"/>
        </pc:sldMkLst>
      </pc:sldChg>
    </pc:docChg>
  </pc:docChgLst>
  <pc:docChgLst>
    <pc:chgData name="Jennifer Elorreaga" userId="S::jennifer.elorreaga@logan.edu::e1aa907a-6c11-435a-a88c-cc89013b43d8" providerId="AD" clId="Web-{BAFF3EBE-242C-4C8A-F338-003F7520E689}"/>
    <pc:docChg chg="delSld modSld">
      <pc:chgData name="Jennifer Elorreaga" userId="S::jennifer.elorreaga@logan.edu::e1aa907a-6c11-435a-a88c-cc89013b43d8" providerId="AD" clId="Web-{BAFF3EBE-242C-4C8A-F338-003F7520E689}" dt="2024-05-06T21:50:20.844" v="520" actId="20577"/>
      <pc:docMkLst>
        <pc:docMk/>
      </pc:docMkLst>
      <pc:sldChg chg="delSp modSp mod setBg">
        <pc:chgData name="Jennifer Elorreaga" userId="S::jennifer.elorreaga@logan.edu::e1aa907a-6c11-435a-a88c-cc89013b43d8" providerId="AD" clId="Web-{BAFF3EBE-242C-4C8A-F338-003F7520E689}" dt="2024-05-06T21:41:18.354" v="509" actId="1076"/>
        <pc:sldMkLst>
          <pc:docMk/>
          <pc:sldMk cId="342131329" sldId="275"/>
        </pc:sldMkLst>
      </pc:sldChg>
      <pc:sldChg chg="modSp mod setBg">
        <pc:chgData name="Jennifer Elorreaga" userId="S::jennifer.elorreaga@logan.edu::e1aa907a-6c11-435a-a88c-cc89013b43d8" providerId="AD" clId="Web-{BAFF3EBE-242C-4C8A-F338-003F7520E689}" dt="2024-05-06T21:50:16.907" v="519" actId="20577"/>
        <pc:sldMkLst>
          <pc:docMk/>
          <pc:sldMk cId="420664609" sldId="287"/>
        </pc:sldMkLst>
      </pc:sldChg>
      <pc:sldChg chg="modSp del">
        <pc:chgData name="Jennifer Elorreaga" userId="S::jennifer.elorreaga@logan.edu::e1aa907a-6c11-435a-a88c-cc89013b43d8" providerId="AD" clId="Web-{BAFF3EBE-242C-4C8A-F338-003F7520E689}" dt="2024-05-06T21:13:11.894" v="90"/>
        <pc:sldMkLst>
          <pc:docMk/>
          <pc:sldMk cId="2999301914" sldId="288"/>
        </pc:sldMkLst>
      </pc:sldChg>
      <pc:sldChg chg="modSp del mod setBg">
        <pc:chgData name="Jennifer Elorreaga" userId="S::jennifer.elorreaga@logan.edu::e1aa907a-6c11-435a-a88c-cc89013b43d8" providerId="AD" clId="Web-{BAFF3EBE-242C-4C8A-F338-003F7520E689}" dt="2024-05-06T21:28:49.495" v="304"/>
        <pc:sldMkLst>
          <pc:docMk/>
          <pc:sldMk cId="4243372354" sldId="289"/>
        </pc:sldMkLst>
      </pc:sldChg>
    </pc:docChg>
  </pc:docChgLst>
  <pc:docChgLst>
    <pc:chgData name="Jennifer Elorreaga" userId="S::jennifer.elorreaga@logan.edu::e1aa907a-6c11-435a-a88c-cc89013b43d8" providerId="AD" clId="Web-{F9CFDDE9-540A-D016-5A0A-1B06D4B25A88}"/>
    <pc:docChg chg="addSld modSld">
      <pc:chgData name="Jennifer Elorreaga" userId="S::jennifer.elorreaga@logan.edu::e1aa907a-6c11-435a-a88c-cc89013b43d8" providerId="AD" clId="Web-{F9CFDDE9-540A-D016-5A0A-1B06D4B25A88}" dt="2024-01-25T22:04:19.094" v="588" actId="20577"/>
      <pc:docMkLst>
        <pc:docMk/>
      </pc:docMkLst>
      <pc:sldChg chg="addSp delSp modSp">
        <pc:chgData name="Jennifer Elorreaga" userId="S::jennifer.elorreaga@logan.edu::e1aa907a-6c11-435a-a88c-cc89013b43d8" providerId="AD" clId="Web-{F9CFDDE9-540A-D016-5A0A-1B06D4B25A88}" dt="2024-01-25T22:03:39.374" v="582" actId="1076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F9CFDDE9-540A-D016-5A0A-1B06D4B25A88}" dt="2024-01-25T22:04:05.469" v="586" actId="20577"/>
        <pc:sldMkLst>
          <pc:docMk/>
          <pc:sldMk cId="420664609" sldId="287"/>
        </pc:sldMkLst>
      </pc:sldChg>
      <pc:sldChg chg="modSp">
        <pc:chgData name="Jennifer Elorreaga" userId="S::jennifer.elorreaga@logan.edu::e1aa907a-6c11-435a-a88c-cc89013b43d8" providerId="AD" clId="Web-{F9CFDDE9-540A-D016-5A0A-1B06D4B25A88}" dt="2024-01-25T22:04:19.094" v="588" actId="20577"/>
        <pc:sldMkLst>
          <pc:docMk/>
          <pc:sldMk cId="2999301914" sldId="288"/>
        </pc:sldMkLst>
      </pc:sldChg>
      <pc:sldChg chg="addSp delSp modSp add replId">
        <pc:chgData name="Jennifer Elorreaga" userId="S::jennifer.elorreaga@logan.edu::e1aa907a-6c11-435a-a88c-cc89013b43d8" providerId="AD" clId="Web-{F9CFDDE9-540A-D016-5A0A-1B06D4B25A88}" dt="2024-01-25T22:03:51.062" v="584" actId="1076"/>
        <pc:sldMkLst>
          <pc:docMk/>
          <pc:sldMk cId="4243372354" sldId="289"/>
        </pc:sldMkLst>
      </pc:sldChg>
    </pc:docChg>
  </pc:docChgLst>
  <pc:docChgLst>
    <pc:chgData name="Jennifer Elorreaga" userId="S::jennifer.elorreaga@logan.edu::e1aa907a-6c11-435a-a88c-cc89013b43d8" providerId="AD" clId="Web-{64C36650-D578-DF38-3A38-465ABAEA6580}"/>
    <pc:docChg chg="modSld">
      <pc:chgData name="Jennifer Elorreaga" userId="S::jennifer.elorreaga@logan.edu::e1aa907a-6c11-435a-a88c-cc89013b43d8" providerId="AD" clId="Web-{64C36650-D578-DF38-3A38-465ABAEA6580}" dt="2024-04-24T17:39:25.537" v="5" actId="1076"/>
      <pc:docMkLst>
        <pc:docMk/>
      </pc:docMkLst>
    </pc:docChg>
  </pc:docChgLst>
  <pc:docChgLst>
    <pc:chgData name="Jennifer Elorreaga" userId="S::jennifer.elorreaga@logan.edu::e1aa907a-6c11-435a-a88c-cc89013b43d8" providerId="AD" clId="Web-{5300ABE4-4CD6-57E8-FB5A-55510B28206F}"/>
    <pc:docChg chg="modSld">
      <pc:chgData name="Jennifer Elorreaga" userId="S::jennifer.elorreaga@logan.edu::e1aa907a-6c11-435a-a88c-cc89013b43d8" providerId="AD" clId="Web-{5300ABE4-4CD6-57E8-FB5A-55510B28206F}" dt="2024-11-26T16:21:00.005" v="2" actId="20577"/>
      <pc:docMkLst>
        <pc:docMk/>
      </pc:docMkLst>
      <pc:sldChg chg="modSp">
        <pc:chgData name="Jennifer Elorreaga" userId="S::jennifer.elorreaga@logan.edu::e1aa907a-6c11-435a-a88c-cc89013b43d8" providerId="AD" clId="Web-{5300ABE4-4CD6-57E8-FB5A-55510B28206F}" dt="2024-11-26T16:21:00.005" v="2" actId="20577"/>
        <pc:sldMkLst>
          <pc:docMk/>
          <pc:sldMk cId="420664609" sldId="287"/>
        </pc:sldMkLst>
      </pc:sldChg>
    </pc:docChg>
  </pc:docChgLst>
  <pc:docChgLst>
    <pc:chgData name="Natalie.Colvin" userId="S::natalie.colvin@logan.edu::d9e805c8-eacd-4c44-ac0e-aac302c623be" providerId="AD" clId="Web-{4A28CCED-4F67-3618-3479-B863B33E12D9}"/>
    <pc:docChg chg="modSld">
      <pc:chgData name="Natalie.Colvin" userId="S::natalie.colvin@logan.edu::d9e805c8-eacd-4c44-ac0e-aac302c623be" providerId="AD" clId="Web-{4A28CCED-4F67-3618-3479-B863B33E12D9}" dt="2024-05-23T16:10:31.793" v="27"/>
      <pc:docMkLst>
        <pc:docMk/>
      </pc:docMkLst>
    </pc:docChg>
  </pc:docChgLst>
  <pc:docChgLst>
    <pc:chgData name="Jennifer Elorreaga" userId="S::jennifer.elorreaga@logan.edu::e1aa907a-6c11-435a-a88c-cc89013b43d8" providerId="AD" clId="Web-{4CD20EAD-7A8C-28FD-85D4-AB49FCA4E404}"/>
    <pc:docChg chg="modSld">
      <pc:chgData name="Jennifer Elorreaga" userId="S::jennifer.elorreaga@logan.edu::e1aa907a-6c11-435a-a88c-cc89013b43d8" providerId="AD" clId="Web-{4CD20EAD-7A8C-28FD-85D4-AB49FCA4E404}" dt="2023-07-19T16:24:15.073" v="453"/>
      <pc:docMkLst>
        <pc:docMk/>
      </pc:docMkLst>
      <pc:sldChg chg="addSp modSp">
        <pc:chgData name="Jennifer Elorreaga" userId="S::jennifer.elorreaga@logan.edu::e1aa907a-6c11-435a-a88c-cc89013b43d8" providerId="AD" clId="Web-{4CD20EAD-7A8C-28FD-85D4-AB49FCA4E404}" dt="2023-07-19T15:29:06.613" v="363" actId="20577"/>
        <pc:sldMkLst>
          <pc:docMk/>
          <pc:sldMk cId="214253364" sldId="277"/>
        </pc:sldMkLst>
      </pc:sldChg>
      <pc:sldChg chg="modSp">
        <pc:chgData name="Jennifer Elorreaga" userId="S::jennifer.elorreaga@logan.edu::e1aa907a-6c11-435a-a88c-cc89013b43d8" providerId="AD" clId="Web-{4CD20EAD-7A8C-28FD-85D4-AB49FCA4E404}" dt="2023-07-19T15:14:59.615" v="341" actId="20577"/>
        <pc:sldMkLst>
          <pc:docMk/>
          <pc:sldMk cId="306933949" sldId="286"/>
        </pc:sldMkLst>
      </pc:sldChg>
    </pc:docChg>
  </pc:docChgLst>
  <pc:docChgLst>
    <pc:chgData name="Jennifer Elorreaga" userId="S::jennifer.elorreaga@logan.edu::e1aa907a-6c11-435a-a88c-cc89013b43d8" providerId="AD" clId="Web-{42B13B64-D5EB-A582-77C0-905D054AA5D5}"/>
    <pc:docChg chg="modSld">
      <pc:chgData name="Jennifer Elorreaga" userId="S::jennifer.elorreaga@logan.edu::e1aa907a-6c11-435a-a88c-cc89013b43d8" providerId="AD" clId="Web-{42B13B64-D5EB-A582-77C0-905D054AA5D5}" dt="2023-07-20T13:35:35.882" v="0" actId="20577"/>
      <pc:docMkLst>
        <pc:docMk/>
      </pc:docMkLst>
      <pc:sldChg chg="modSp">
        <pc:chgData name="Jennifer Elorreaga" userId="S::jennifer.elorreaga@logan.edu::e1aa907a-6c11-435a-a88c-cc89013b43d8" providerId="AD" clId="Web-{42B13B64-D5EB-A582-77C0-905D054AA5D5}" dt="2023-07-20T13:35:35.882" v="0" actId="20577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B90B84E9-C865-A9D1-4031-9196E4BF8C5E}"/>
    <pc:docChg chg="modSld">
      <pc:chgData name="Jennifer Elorreaga" userId="S::jennifer.elorreaga@logan.edu::e1aa907a-6c11-435a-a88c-cc89013b43d8" providerId="AD" clId="Web-{B90B84E9-C865-A9D1-4031-9196E4BF8C5E}" dt="2024-11-26T16:31:41.451" v="1" actId="20577"/>
      <pc:docMkLst>
        <pc:docMk/>
      </pc:docMkLst>
    </pc:docChg>
  </pc:docChgLst>
  <pc:docChgLst>
    <pc:chgData name="Jennifer Elorreaga" userId="S::jennifer.elorreaga@logan.edu::e1aa907a-6c11-435a-a88c-cc89013b43d8" providerId="AD" clId="Web-{CCECAB5F-2561-6A16-8FE3-9683297C903E}"/>
    <pc:docChg chg="modSld">
      <pc:chgData name="Jennifer Elorreaga" userId="S::jennifer.elorreaga@logan.edu::e1aa907a-6c11-435a-a88c-cc89013b43d8" providerId="AD" clId="Web-{CCECAB5F-2561-6A16-8FE3-9683297C903E}" dt="2024-04-19T19:55:26.659" v="41"/>
      <pc:docMkLst>
        <pc:docMk/>
      </pc:docMkLst>
    </pc:docChg>
  </pc:docChgLst>
  <pc:docChgLst>
    <pc:chgData name="Jennifer Elorreaga" userId="S::jennifer.elorreaga@logan.edu::e1aa907a-6c11-435a-a88c-cc89013b43d8" providerId="AD" clId="Web-{E5101C8F-2F2C-5864-2DBF-192F4489A5DC}"/>
    <pc:docChg chg="modSld addMainMaster delMainMaster">
      <pc:chgData name="Jennifer Elorreaga" userId="S::jennifer.elorreaga@logan.edu::e1aa907a-6c11-435a-a88c-cc89013b43d8" providerId="AD" clId="Web-{E5101C8F-2F2C-5864-2DBF-192F4489A5DC}" dt="2024-01-25T16:55:59.929" v="842" actId="1076"/>
      <pc:docMkLst>
        <pc:docMk/>
      </pc:docMkLst>
      <pc:sldMasterChg chg="del delSldLayout">
        <pc:chgData name="Jennifer Elorreaga" userId="S::jennifer.elorreaga@logan.edu::e1aa907a-6c11-435a-a88c-cc89013b43d8" providerId="AD" clId="Web-{E5101C8F-2F2C-5864-2DBF-192F4489A5DC}" dt="2024-01-25T16:04:44.060" v="55"/>
        <pc:sldMasterMkLst>
          <pc:docMk/>
          <pc:sldMasterMk cId="946163275" sldId="2147483648"/>
        </pc:sldMasterMkLst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734501631" sldId="214748365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891552186" sldId="214748365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139098627" sldId="214748365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05855276" sldId="214748365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139767039" sldId="214748365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518559430" sldId="214748366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421750877" sldId="214748366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3498353" sldId="214748366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623822546" sldId="214748366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77873217" sldId="2147483666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9311935" sldId="2147483667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472371103" sldId="2147483668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877649518" sldId="2147483669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430366151" sldId="214748367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470484840" sldId="2147483671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909005853" sldId="214748367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12643181" sldId="214748367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12893058" sldId="214748367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337832630" sldId="214748367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741885152" sldId="2147483676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795196888" sldId="2147483677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71505411" sldId="2147483678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630659579" sldId="2147483679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35501931" sldId="214748368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658187814" sldId="2147483681"/>
          </pc:sldLayoutMkLst>
        </pc:sldLayoutChg>
      </pc:sldMasterChg>
      <pc:sldMasterChg chg="add addSldLayout modSldLayout">
        <pc:chgData name="Jennifer Elorreaga" userId="S::jennifer.elorreaga@logan.edu::e1aa907a-6c11-435a-a88c-cc89013b43d8" providerId="AD" clId="Web-{E5101C8F-2F2C-5864-2DBF-192F4489A5DC}" dt="2024-01-25T16:04:44.060" v="55"/>
        <pc:sldMasterMkLst>
          <pc:docMk/>
          <pc:sldMasterMk cId="2660325885" sldId="2147483682"/>
        </pc:sldMasterMkLst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330067925" sldId="2147483683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880256267" sldId="2147483684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504837034" sldId="2147483685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210146204" sldId="2147483686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764642673" sldId="2147483687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1912402491" sldId="2147483688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988331965" sldId="2147483689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697361980" sldId="2147483690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2284541226" sldId="2147483691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545421119" sldId="2147483692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826059305" sldId="2147483693"/>
          </pc:sldLayoutMkLst>
        </pc:sldLayoutChg>
      </pc:sldMasterChg>
    </pc:docChg>
  </pc:docChgLst>
  <pc:docChgLst>
    <pc:chgData name="Jennifer Elorreaga" userId="S::jennifer.elorreaga@logan.edu::e1aa907a-6c11-435a-a88c-cc89013b43d8" providerId="AD" clId="Web-{40A0F432-B8FB-33D4-6FC0-E6BC5E394C39}"/>
    <pc:docChg chg="modSld">
      <pc:chgData name="Jennifer Elorreaga" userId="S::jennifer.elorreaga@logan.edu::e1aa907a-6c11-435a-a88c-cc89013b43d8" providerId="AD" clId="Web-{40A0F432-B8FB-33D4-6FC0-E6BC5E394C39}" dt="2023-06-15T18:25:19.715" v="65" actId="20577"/>
      <pc:docMkLst>
        <pc:docMk/>
      </pc:docMkLst>
      <pc:sldChg chg="addSp delSp modSp">
        <pc:chgData name="Jennifer Elorreaga" userId="S::jennifer.elorreaga@logan.edu::e1aa907a-6c11-435a-a88c-cc89013b43d8" providerId="AD" clId="Web-{40A0F432-B8FB-33D4-6FC0-E6BC5E394C39}" dt="2023-06-15T18:25:19.715" v="65" actId="20577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58E640A1-263D-FAFC-8D73-DC73E6AC3B6A}"/>
    <pc:docChg chg="modSld">
      <pc:chgData name="Jennifer Elorreaga" userId="S::jennifer.elorreaga@logan.edu::e1aa907a-6c11-435a-a88c-cc89013b43d8" providerId="AD" clId="Web-{58E640A1-263D-FAFC-8D73-DC73E6AC3B6A}" dt="2024-10-21T21:48:23.178" v="47"/>
      <pc:docMkLst>
        <pc:docMk/>
      </pc:docMkLst>
    </pc:docChg>
  </pc:docChgLst>
  <pc:docChgLst>
    <pc:chgData name="Jennifer Elorreaga" userId="S::jennifer.elorreaga@logan.edu::e1aa907a-6c11-435a-a88c-cc89013b43d8" providerId="AD" clId="Web-{69C4A87B-D3C0-F310-117C-EB404C7D7D1C}"/>
    <pc:docChg chg="modSld">
      <pc:chgData name="Jennifer Elorreaga" userId="S::jennifer.elorreaga@logan.edu::e1aa907a-6c11-435a-a88c-cc89013b43d8" providerId="AD" clId="Web-{69C4A87B-D3C0-F310-117C-EB404C7D7D1C}" dt="2024-04-26T19:10:18.810" v="22"/>
      <pc:docMkLst>
        <pc:docMk/>
      </pc:docMkLst>
    </pc:docChg>
  </pc:docChgLst>
  <pc:docChgLst>
    <pc:chgData name="Jennifer Elorreaga" userId="S::jennifer.elorreaga@logan.edu::e1aa907a-6c11-435a-a88c-cc89013b43d8" providerId="AD" clId="Web-{8ACA5271-716D-5E44-18CB-8666BE3A52B4}"/>
    <pc:docChg chg="modSld">
      <pc:chgData name="Jennifer Elorreaga" userId="S::jennifer.elorreaga@logan.edu::e1aa907a-6c11-435a-a88c-cc89013b43d8" providerId="AD" clId="Web-{8ACA5271-716D-5E44-18CB-8666BE3A52B4}" dt="2024-04-22T21:16:26.317" v="8" actId="1076"/>
      <pc:docMkLst>
        <pc:docMk/>
      </pc:docMkLst>
    </pc:docChg>
  </pc:docChgLst>
  <pc:docChgLst>
    <pc:chgData name="Jennifer Elorreaga" userId="S::jennifer.elorreaga@logan.edu::e1aa907a-6c11-435a-a88c-cc89013b43d8" providerId="AD" clId="Web-{0E28FD84-7F96-C995-B95A-B7FFB999D295}"/>
    <pc:docChg chg="modSld">
      <pc:chgData name="Jennifer Elorreaga" userId="S::jennifer.elorreaga@logan.edu::e1aa907a-6c11-435a-a88c-cc89013b43d8" providerId="AD" clId="Web-{0E28FD84-7F96-C995-B95A-B7FFB999D295}" dt="2023-07-24T15:34:40.015" v="105" actId="1076"/>
      <pc:docMkLst>
        <pc:docMk/>
      </pc:docMkLst>
      <pc:sldChg chg="addSp modSp">
        <pc:chgData name="Jennifer Elorreaga" userId="S::jennifer.elorreaga@logan.edu::e1aa907a-6c11-435a-a88c-cc89013b43d8" providerId="AD" clId="Web-{0E28FD84-7F96-C995-B95A-B7FFB999D295}" dt="2023-07-24T15:33:01.027" v="72" actId="1076"/>
        <pc:sldMkLst>
          <pc:docMk/>
          <pc:sldMk cId="3113318487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84A1B0-B630-4A02-98D1-F19AE44DED36}">
      <dgm:prSet phldr="0"/>
      <dgm:spPr/>
      <dgm:t>
        <a:bodyPr/>
        <a:lstStyle/>
        <a:p>
          <a:pPr rtl="0"/>
          <a:r>
            <a:rPr lang="en-US" sz="1100" dirty="0"/>
            <a:t>Adaptive Physical Education Instructor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E8AE9406-C53F-4709-9A9B-0DCDC78CC751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Head Strength and Conditioning Coach</a:t>
          </a:r>
          <a:endParaRPr lang="en-US" dirty="0"/>
        </a:p>
      </dgm:t>
    </dgm:pt>
    <dgm:pt modelId="{EA90691F-DB72-4FE5-95E3-99ECC32F5241}" type="parTrans" cxnId="{2DA22D78-EE5A-4094-86B4-2C832025F77B}">
      <dgm:prSet/>
      <dgm:spPr/>
    </dgm:pt>
    <dgm:pt modelId="{D873CDA9-1C67-4DD7-B487-BAF9D16CDA7B}" type="sibTrans" cxnId="{2DA22D78-EE5A-4094-86B4-2C832025F77B}">
      <dgm:prSet/>
      <dgm:spPr/>
    </dgm:pt>
    <dgm:pt modelId="{E82AD7F8-872E-413D-AA0E-0977B4087728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Strength and Conditioning Coach</a:t>
          </a:r>
        </a:p>
      </dgm:t>
    </dgm:pt>
    <dgm:pt modelId="{144F39E7-7BE3-49B3-909F-D226BEFF6A4E}" type="parTrans" cxnId="{F64DD3E4-2D83-4150-BE8F-679F471AF7C8}">
      <dgm:prSet/>
      <dgm:spPr/>
    </dgm:pt>
    <dgm:pt modelId="{65F2A8B9-1A72-4768-9226-413756F636E9}" type="sibTrans" cxnId="{F64DD3E4-2D83-4150-BE8F-679F471AF7C8}">
      <dgm:prSet/>
      <dgm:spPr/>
    </dgm:pt>
    <dgm:pt modelId="{5D47E718-B381-4219-A220-E76C3901CE0C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Head Sports Performance Coach</a:t>
          </a:r>
        </a:p>
      </dgm:t>
    </dgm:pt>
    <dgm:pt modelId="{E99CB31F-D653-4409-A700-9FC1358B6DC9}" type="parTrans" cxnId="{B1C1653F-1789-4FD9-A5E7-27408BBC0C82}">
      <dgm:prSet/>
      <dgm:spPr/>
    </dgm:pt>
    <dgm:pt modelId="{C692B3E8-6001-4AB6-80A2-AB96D5E6A941}" type="sibTrans" cxnId="{B1C1653F-1789-4FD9-A5E7-27408BBC0C82}">
      <dgm:prSet/>
      <dgm:spPr/>
    </dgm:pt>
    <dgm:pt modelId="{EC021748-4B4A-4254-A404-C47BBC38505B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Speed and Fitness Performance Coach</a:t>
          </a:r>
        </a:p>
      </dgm:t>
    </dgm:pt>
    <dgm:pt modelId="{C731D0F3-9E24-452E-9651-7E263D4D3BDF}" type="parTrans" cxnId="{3671B072-B88C-4B4B-8336-4A2C93167A2F}">
      <dgm:prSet/>
      <dgm:spPr/>
    </dgm:pt>
    <dgm:pt modelId="{100CE3F0-16D4-483B-AB0D-8BE2AC2CD4E0}" type="sibTrans" cxnId="{3671B072-B88C-4B4B-8336-4A2C93167A2F}">
      <dgm:prSet/>
      <dgm:spPr/>
    </dgm:pt>
    <dgm:pt modelId="{5AFFDE10-F4C6-4016-9B48-ADF2D98F844B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Coach</a:t>
          </a:r>
        </a:p>
      </dgm:t>
    </dgm:pt>
    <dgm:pt modelId="{7D21868D-5449-4E59-AEF0-5D9D40F024CE}" type="parTrans" cxnId="{2C0474FC-E578-4FE0-8D61-673128681D29}">
      <dgm:prSet/>
      <dgm:spPr/>
    </dgm:pt>
    <dgm:pt modelId="{AC48147E-3F2E-4BAA-AAAA-9D15A65488C5}" type="sibTrans" cxnId="{2C0474FC-E578-4FE0-8D61-673128681D29}">
      <dgm:prSet/>
      <dgm:spPr/>
    </dgm:pt>
    <dgm:pt modelId="{6AA241A2-6B55-423B-9F45-10EDB2FC50D9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Owner</a:t>
          </a:r>
        </a:p>
      </dgm:t>
    </dgm:pt>
    <dgm:pt modelId="{5ABEA238-092E-4363-A906-34DA4256E7E7}" type="parTrans" cxnId="{C671AD83-D0CB-45CA-9379-09D05B8D40EE}">
      <dgm:prSet/>
      <dgm:spPr/>
    </dgm:pt>
    <dgm:pt modelId="{842E8D46-9A69-42B3-892F-48DFA9EAC05E}" type="sibTrans" cxnId="{C671AD83-D0CB-45CA-9379-09D05B8D40EE}">
      <dgm:prSet/>
      <dgm:spPr/>
    </dgm:pt>
    <dgm:pt modelId="{9A4FF9B1-8819-4E9D-8288-0718C6D69EBD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Physical Therapy Technician</a:t>
          </a:r>
        </a:p>
      </dgm:t>
    </dgm:pt>
    <dgm:pt modelId="{02BCB159-B3A2-4B36-9519-D80A7D70D61E}" type="parTrans" cxnId="{32F00E60-6180-426D-956D-B7B9FECB28B0}">
      <dgm:prSet/>
      <dgm:spPr/>
    </dgm:pt>
    <dgm:pt modelId="{18914ED7-D0B0-438C-A1DE-BD6E7E8C5EB0}" type="sibTrans" cxnId="{32F00E60-6180-426D-956D-B7B9FECB28B0}">
      <dgm:prSet/>
      <dgm:spPr/>
    </dgm:pt>
    <dgm:pt modelId="{30F5B9FD-3A70-44C1-9DDE-97BC0EA9551C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Teacher</a:t>
          </a:r>
        </a:p>
      </dgm:t>
    </dgm:pt>
    <dgm:pt modelId="{575E5004-76A5-482C-8985-2D907F2E757E}" type="parTrans" cxnId="{E505C1B0-F353-4AC6-B578-F6A5F59396C6}">
      <dgm:prSet/>
      <dgm:spPr/>
    </dgm:pt>
    <dgm:pt modelId="{A117CE5C-0D4F-4909-99E3-02E37FBEF22C}" type="sibTrans" cxnId="{E505C1B0-F353-4AC6-B578-F6A5F59396C6}">
      <dgm:prSet/>
      <dgm:spPr/>
    </dgm:pt>
    <dgm:pt modelId="{9EBEE0DE-1679-43E5-B11A-C7C8F1246438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Technician</a:t>
          </a:r>
        </a:p>
      </dgm:t>
    </dgm:pt>
    <dgm:pt modelId="{5BD13AAC-90E0-44E0-AA3E-B60947E329DB}" type="parTrans" cxnId="{F98EA1D9-601F-435B-A663-D5F1329AF2EE}">
      <dgm:prSet/>
      <dgm:spPr/>
    </dgm:pt>
    <dgm:pt modelId="{79BC0D24-E67B-449F-AEAC-5785451C40D4}" type="sibTrans" cxnId="{F98EA1D9-601F-435B-A663-D5F1329AF2EE}">
      <dgm:prSet/>
      <dgm:spPr/>
    </dgm:pt>
    <dgm:pt modelId="{D9A36ABC-1194-4E43-B186-2C35FA648189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Director of Sports Performance</a:t>
          </a:r>
        </a:p>
      </dgm:t>
    </dgm:pt>
    <dgm:pt modelId="{2008B76D-B90A-4A42-BB40-C4A079D16C2C}" type="parTrans" cxnId="{4811D990-3A4E-4EA9-A6D6-64D9B1D56B42}">
      <dgm:prSet/>
      <dgm:spPr/>
    </dgm:pt>
    <dgm:pt modelId="{81959299-A7F8-4173-AE31-0725C3A2EA3D}" type="sibTrans" cxnId="{4811D990-3A4E-4EA9-A6D6-64D9B1D56B42}">
      <dgm:prSet/>
      <dgm:spPr/>
    </dgm:pt>
    <dgm:pt modelId="{444BCF98-516A-4AB8-BDE5-1FADAEC7D9F8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Assistant Coach</a:t>
          </a:r>
          <a:endParaRPr lang="en-US" dirty="0"/>
        </a:p>
      </dgm:t>
    </dgm:pt>
    <dgm:pt modelId="{22891C65-2652-41F7-9E75-852B7AE94D39}" type="parTrans" cxnId="{391CB050-F791-41F6-AB20-7348FFE69F08}">
      <dgm:prSet/>
      <dgm:spPr/>
    </dgm:pt>
    <dgm:pt modelId="{F3FB7EED-C894-4626-A4D1-B7F418D9E9C2}" type="sibTrans" cxnId="{391CB050-F791-41F6-AB20-7348FFE69F08}">
      <dgm:prSet/>
      <dgm:spPr/>
    </dgm:pt>
    <dgm:pt modelId="{C728EF17-1CC7-41CC-92A5-8F7AB33A508D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Trainer</a:t>
          </a:r>
        </a:p>
      </dgm:t>
    </dgm:pt>
    <dgm:pt modelId="{BFA5175F-2EC3-40BB-90F2-6BCF81ABAC15}" type="parTrans" cxnId="{505D6933-8FCA-47E0-AD02-9AC5A1CB06AF}">
      <dgm:prSet/>
      <dgm:spPr/>
    </dgm:pt>
    <dgm:pt modelId="{2FC750CA-9D77-4619-8F92-51E57B65B3F8}" type="sibTrans" cxnId="{505D6933-8FCA-47E0-AD02-9AC5A1CB06AF}">
      <dgm:prSet/>
      <dgm:spPr/>
    </dgm:pt>
    <dgm:pt modelId="{6885226E-1F46-46BD-9A87-8D045E5078D6}">
      <dgm:prSet phldr="0"/>
      <dgm:spPr/>
      <dgm:t>
        <a:bodyPr/>
        <a:lstStyle/>
        <a:p>
          <a:pPr rtl="0"/>
          <a:r>
            <a:rPr lang="en-US" sz="1100" dirty="0"/>
            <a:t>Assistant Football Strength &amp; Conditioning Coach</a:t>
          </a:r>
          <a:endParaRPr lang="en-US" dirty="0">
            <a:latin typeface="Corbel" panose="020B0503020204020204"/>
          </a:endParaRPr>
        </a:p>
      </dgm:t>
    </dgm:pt>
    <dgm:pt modelId="{FDF55C03-6DF0-4521-BF80-4BD441812EC8}" type="parTrans" cxnId="{20EEF7DF-D57A-4E87-B2F3-E80D72314190}">
      <dgm:prSet/>
      <dgm:spPr/>
    </dgm:pt>
    <dgm:pt modelId="{E4B24AC7-F38C-4BA4-926E-B153D66956C4}" type="sibTrans" cxnId="{20EEF7DF-D57A-4E87-B2F3-E80D72314190}">
      <dgm:prSet/>
      <dgm:spPr/>
    </dgm:pt>
    <dgm:pt modelId="{13FAA7C1-B6B7-4C02-B664-C32963D040D9}">
      <dgm:prSet phldr="0"/>
      <dgm:spPr/>
      <dgm:t>
        <a:bodyPr/>
        <a:lstStyle/>
        <a:p>
          <a:pPr rtl="0"/>
          <a:r>
            <a:rPr lang="en-US" sz="1100" dirty="0"/>
            <a:t>Sports Performance Coach</a:t>
          </a:r>
          <a:endParaRPr lang="en-US" dirty="0"/>
        </a:p>
      </dgm:t>
    </dgm:pt>
    <dgm:pt modelId="{1983117F-9463-4D30-8737-F47ACA084426}" type="parTrans" cxnId="{6EBC3519-64AD-49CA-8AB2-6C212977E00F}">
      <dgm:prSet/>
      <dgm:spPr/>
    </dgm:pt>
    <dgm:pt modelId="{1BFE05B3-7999-49CA-8784-8EAB89755BCB}" type="sibTrans" cxnId="{6EBC3519-64AD-49CA-8AB2-6C212977E00F}">
      <dgm:prSet/>
      <dgm:spPr/>
    </dgm:pt>
    <dgm:pt modelId="{540CD94A-6C68-4ACE-A9B2-3B7B82B8BD36}">
      <dgm:prSet phldr="0"/>
      <dgm:spPr/>
      <dgm:t>
        <a:bodyPr/>
        <a:lstStyle/>
        <a:p>
          <a:pPr rtl="0"/>
          <a:r>
            <a:rPr lang="en-US" sz="1100" dirty="0"/>
            <a:t>Assistant Strength and Conditioning Coach</a:t>
          </a:r>
          <a:endParaRPr lang="en-US" sz="1100" dirty="0">
            <a:latin typeface="Corbel" panose="020B0503020204020204"/>
          </a:endParaRPr>
        </a:p>
      </dgm:t>
    </dgm:pt>
    <dgm:pt modelId="{0AA402E5-D1C9-4BE6-84DD-0FE742553BEA}" type="parTrans" cxnId="{EDA77680-E8B1-4236-B880-CA582D42D9CD}">
      <dgm:prSet/>
      <dgm:spPr/>
    </dgm:pt>
    <dgm:pt modelId="{70D0EECC-946A-438F-82C5-F40C712312D8}" type="sibTrans" cxnId="{EDA77680-E8B1-4236-B880-CA582D42D9CD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F88AF0B-A3A5-4C83-852D-0CA76FEF995C}" type="pres">
      <dgm:prSet presAssocID="{E284A1B0-B630-4A02-98D1-F19AE44DED36}" presName="node" presStyleLbl="node1" presStyleIdx="0" presStyleCnt="16">
        <dgm:presLayoutVars>
          <dgm:bulletEnabled val="1"/>
        </dgm:presLayoutVars>
      </dgm:prSet>
      <dgm:spPr/>
    </dgm:pt>
    <dgm:pt modelId="{8F50AF4B-F525-4E65-8906-EF2E579909EA}" type="pres">
      <dgm:prSet presAssocID="{A33B3683-61F5-43DD-B0FB-6266F40A24A3}" presName="sibTrans" presStyleCnt="0"/>
      <dgm:spPr/>
    </dgm:pt>
    <dgm:pt modelId="{23D8FEE6-C3C0-49FF-96E3-07175295DC16}" type="pres">
      <dgm:prSet presAssocID="{444BCF98-516A-4AB8-BDE5-1FADAEC7D9F8}" presName="node" presStyleLbl="node1" presStyleIdx="1" presStyleCnt="16">
        <dgm:presLayoutVars>
          <dgm:bulletEnabled val="1"/>
        </dgm:presLayoutVars>
      </dgm:prSet>
      <dgm:spPr/>
    </dgm:pt>
    <dgm:pt modelId="{407E0595-531F-4F43-9848-F6876FA8AD36}" type="pres">
      <dgm:prSet presAssocID="{F3FB7EED-C894-4626-A4D1-B7F418D9E9C2}" presName="sibTrans" presStyleCnt="0"/>
      <dgm:spPr/>
    </dgm:pt>
    <dgm:pt modelId="{975BA12F-530A-4532-AFBE-3112AFAA443A}" type="pres">
      <dgm:prSet presAssocID="{6885226E-1F46-46BD-9A87-8D045E5078D6}" presName="node" presStyleLbl="node1" presStyleIdx="2" presStyleCnt="16">
        <dgm:presLayoutVars>
          <dgm:bulletEnabled val="1"/>
        </dgm:presLayoutVars>
      </dgm:prSet>
      <dgm:spPr/>
    </dgm:pt>
    <dgm:pt modelId="{6527ED84-90C2-4648-8FE9-77059FD4942A}" type="pres">
      <dgm:prSet presAssocID="{E4B24AC7-F38C-4BA4-926E-B153D66956C4}" presName="sibTrans" presStyleCnt="0"/>
      <dgm:spPr/>
    </dgm:pt>
    <dgm:pt modelId="{230F5C38-172B-4DD6-B489-0D44B58A0DFE}" type="pres">
      <dgm:prSet presAssocID="{540CD94A-6C68-4ACE-A9B2-3B7B82B8BD36}" presName="node" presStyleLbl="node1" presStyleIdx="3" presStyleCnt="16">
        <dgm:presLayoutVars>
          <dgm:bulletEnabled val="1"/>
        </dgm:presLayoutVars>
      </dgm:prSet>
      <dgm:spPr/>
    </dgm:pt>
    <dgm:pt modelId="{10E4F83B-BCD3-4E75-AA87-5281DCBCDC68}" type="pres">
      <dgm:prSet presAssocID="{70D0EECC-946A-438F-82C5-F40C712312D8}" presName="sibTrans" presStyleCnt="0"/>
      <dgm:spPr/>
    </dgm:pt>
    <dgm:pt modelId="{D84C1B19-ABC6-407E-AF71-A9012CEC5B9E}" type="pres">
      <dgm:prSet presAssocID="{5AFFDE10-F4C6-4016-9B48-ADF2D98F844B}" presName="node" presStyleLbl="node1" presStyleIdx="4" presStyleCnt="16">
        <dgm:presLayoutVars>
          <dgm:bulletEnabled val="1"/>
        </dgm:presLayoutVars>
      </dgm:prSet>
      <dgm:spPr/>
    </dgm:pt>
    <dgm:pt modelId="{590B6432-4356-4C57-A891-C2D04C3FEFA0}" type="pres">
      <dgm:prSet presAssocID="{AC48147E-3F2E-4BAA-AAAA-9D15A65488C5}" presName="sibTrans" presStyleCnt="0"/>
      <dgm:spPr/>
    </dgm:pt>
    <dgm:pt modelId="{064D14DD-D6D2-46A3-8270-8504C2E4736C}" type="pres">
      <dgm:prSet presAssocID="{D9A36ABC-1194-4E43-B186-2C35FA648189}" presName="node" presStyleLbl="node1" presStyleIdx="5" presStyleCnt="16">
        <dgm:presLayoutVars>
          <dgm:bulletEnabled val="1"/>
        </dgm:presLayoutVars>
      </dgm:prSet>
      <dgm:spPr/>
    </dgm:pt>
    <dgm:pt modelId="{65E530F0-EB70-4B4D-8BB1-DE33EB559A4A}" type="pres">
      <dgm:prSet presAssocID="{81959299-A7F8-4173-AE31-0725C3A2EA3D}" presName="sibTrans" presStyleCnt="0"/>
      <dgm:spPr/>
    </dgm:pt>
    <dgm:pt modelId="{96F22654-F240-4C5C-8071-02AE56E3BF97}" type="pres">
      <dgm:prSet presAssocID="{5D47E718-B381-4219-A220-E76C3901CE0C}" presName="node" presStyleLbl="node1" presStyleIdx="6" presStyleCnt="16">
        <dgm:presLayoutVars>
          <dgm:bulletEnabled val="1"/>
        </dgm:presLayoutVars>
      </dgm:prSet>
      <dgm:spPr/>
    </dgm:pt>
    <dgm:pt modelId="{28E8475A-CBCB-450F-89F8-9E395DBFB6A4}" type="pres">
      <dgm:prSet presAssocID="{C692B3E8-6001-4AB6-80A2-AB96D5E6A941}" presName="sibTrans" presStyleCnt="0"/>
      <dgm:spPr/>
    </dgm:pt>
    <dgm:pt modelId="{B95DCD02-FD6D-4C3A-AD92-8D808D2400FD}" type="pres">
      <dgm:prSet presAssocID="{E8AE9406-C53F-4709-9A9B-0DCDC78CC751}" presName="node" presStyleLbl="node1" presStyleIdx="7" presStyleCnt="16">
        <dgm:presLayoutVars>
          <dgm:bulletEnabled val="1"/>
        </dgm:presLayoutVars>
      </dgm:prSet>
      <dgm:spPr/>
    </dgm:pt>
    <dgm:pt modelId="{93998E3A-68DF-4C25-B088-AB79B3F9FB65}" type="pres">
      <dgm:prSet presAssocID="{D873CDA9-1C67-4DD7-B487-BAF9D16CDA7B}" presName="sibTrans" presStyleCnt="0"/>
      <dgm:spPr/>
    </dgm:pt>
    <dgm:pt modelId="{43C74FCD-2AAF-41EA-8704-69233806D848}" type="pres">
      <dgm:prSet presAssocID="{EC021748-4B4A-4254-A404-C47BBC38505B}" presName="node" presStyleLbl="node1" presStyleIdx="8" presStyleCnt="16">
        <dgm:presLayoutVars>
          <dgm:bulletEnabled val="1"/>
        </dgm:presLayoutVars>
      </dgm:prSet>
      <dgm:spPr/>
    </dgm:pt>
    <dgm:pt modelId="{F0A045E9-92C1-42B2-9D59-172B5689DC16}" type="pres">
      <dgm:prSet presAssocID="{100CE3F0-16D4-483B-AB0D-8BE2AC2CD4E0}" presName="sibTrans" presStyleCnt="0"/>
      <dgm:spPr/>
    </dgm:pt>
    <dgm:pt modelId="{6BCA33E8-9E33-4EFF-9807-309E1BF16F97}" type="pres">
      <dgm:prSet presAssocID="{13FAA7C1-B6B7-4C02-B664-C32963D040D9}" presName="node" presStyleLbl="node1" presStyleIdx="9" presStyleCnt="16">
        <dgm:presLayoutVars>
          <dgm:bulletEnabled val="1"/>
        </dgm:presLayoutVars>
      </dgm:prSet>
      <dgm:spPr/>
    </dgm:pt>
    <dgm:pt modelId="{0011668C-4EBA-4993-90C0-810C8581F6AE}" type="pres">
      <dgm:prSet presAssocID="{1BFE05B3-7999-49CA-8784-8EAB89755BCB}" presName="sibTrans" presStyleCnt="0"/>
      <dgm:spPr/>
    </dgm:pt>
    <dgm:pt modelId="{C9C4A5E8-1EDF-4D8B-969E-59A0C52F1197}" type="pres">
      <dgm:prSet presAssocID="{E82AD7F8-872E-413D-AA0E-0977B4087728}" presName="node" presStyleLbl="node1" presStyleIdx="10" presStyleCnt="16">
        <dgm:presLayoutVars>
          <dgm:bulletEnabled val="1"/>
        </dgm:presLayoutVars>
      </dgm:prSet>
      <dgm:spPr/>
    </dgm:pt>
    <dgm:pt modelId="{5F050669-4464-4817-A1A0-87A7500ED2B4}" type="pres">
      <dgm:prSet presAssocID="{65F2A8B9-1A72-4768-9226-413756F636E9}" presName="sibTrans" presStyleCnt="0"/>
      <dgm:spPr/>
    </dgm:pt>
    <dgm:pt modelId="{B60070B5-13C2-4C8E-8044-41B50C73EC90}" type="pres">
      <dgm:prSet presAssocID="{6AA241A2-6B55-423B-9F45-10EDB2FC50D9}" presName="node" presStyleLbl="node1" presStyleIdx="11" presStyleCnt="16">
        <dgm:presLayoutVars>
          <dgm:bulletEnabled val="1"/>
        </dgm:presLayoutVars>
      </dgm:prSet>
      <dgm:spPr/>
    </dgm:pt>
    <dgm:pt modelId="{BD257980-60AF-4491-9647-066D015E8464}" type="pres">
      <dgm:prSet presAssocID="{842E8D46-9A69-42B3-892F-48DFA9EAC05E}" presName="sibTrans" presStyleCnt="0"/>
      <dgm:spPr/>
    </dgm:pt>
    <dgm:pt modelId="{055AD464-FE36-4C9A-B12F-B5D4E806CB6A}" type="pres">
      <dgm:prSet presAssocID="{9A4FF9B1-8819-4E9D-8288-0718C6D69EBD}" presName="node" presStyleLbl="node1" presStyleIdx="12" presStyleCnt="16">
        <dgm:presLayoutVars>
          <dgm:bulletEnabled val="1"/>
        </dgm:presLayoutVars>
      </dgm:prSet>
      <dgm:spPr/>
    </dgm:pt>
    <dgm:pt modelId="{4C793160-9BC3-484A-90D5-412540F1DB2C}" type="pres">
      <dgm:prSet presAssocID="{18914ED7-D0B0-438C-A1DE-BD6E7E8C5EB0}" presName="sibTrans" presStyleCnt="0"/>
      <dgm:spPr/>
    </dgm:pt>
    <dgm:pt modelId="{4C5F7C82-64C2-4D29-9291-0351CB5D63FF}" type="pres">
      <dgm:prSet presAssocID="{30F5B9FD-3A70-44C1-9DDE-97BC0EA9551C}" presName="node" presStyleLbl="node1" presStyleIdx="13" presStyleCnt="16">
        <dgm:presLayoutVars>
          <dgm:bulletEnabled val="1"/>
        </dgm:presLayoutVars>
      </dgm:prSet>
      <dgm:spPr/>
    </dgm:pt>
    <dgm:pt modelId="{88A56D72-6638-4593-845F-FD44517FD4A2}" type="pres">
      <dgm:prSet presAssocID="{A117CE5C-0D4F-4909-99E3-02E37FBEF22C}" presName="sibTrans" presStyleCnt="0"/>
      <dgm:spPr/>
    </dgm:pt>
    <dgm:pt modelId="{5C2D5A6D-F3CB-4EFB-BC8E-1E16840B90CF}" type="pres">
      <dgm:prSet presAssocID="{9EBEE0DE-1679-43E5-B11A-C7C8F1246438}" presName="node" presStyleLbl="node1" presStyleIdx="14" presStyleCnt="16">
        <dgm:presLayoutVars>
          <dgm:bulletEnabled val="1"/>
        </dgm:presLayoutVars>
      </dgm:prSet>
      <dgm:spPr/>
    </dgm:pt>
    <dgm:pt modelId="{1FBA324F-E804-4078-8332-EF1FECD7D0CA}" type="pres">
      <dgm:prSet presAssocID="{79BC0D24-E67B-449F-AEAC-5785451C40D4}" presName="sibTrans" presStyleCnt="0"/>
      <dgm:spPr/>
    </dgm:pt>
    <dgm:pt modelId="{B13966B3-3247-41ED-837B-C22B1FDD5371}" type="pres">
      <dgm:prSet presAssocID="{C728EF17-1CC7-41CC-92A5-8F7AB33A508D}" presName="node" presStyleLbl="node1" presStyleIdx="15" presStyleCnt="16">
        <dgm:presLayoutVars>
          <dgm:bulletEnabled val="1"/>
        </dgm:presLayoutVars>
      </dgm:prSet>
      <dgm:spPr/>
    </dgm:pt>
  </dgm:ptLst>
  <dgm:cxnLst>
    <dgm:cxn modelId="{382AAC0B-CF08-404C-A237-961F0C01DEB6}" type="presOf" srcId="{444BCF98-516A-4AB8-BDE5-1FADAEC7D9F8}" destId="{23D8FEE6-C3C0-49FF-96E3-07175295DC16}" srcOrd="0" destOrd="0" presId="urn:microsoft.com/office/officeart/2005/8/layout/default"/>
    <dgm:cxn modelId="{3441DE0B-75F1-4102-9BB9-CC050BC647EB}" type="presOf" srcId="{E284A1B0-B630-4A02-98D1-F19AE44DED36}" destId="{FF88AF0B-A3A5-4C83-852D-0CA76FEF995C}" srcOrd="0" destOrd="0" presId="urn:microsoft.com/office/officeart/2005/8/layout/default"/>
    <dgm:cxn modelId="{DE443A11-D2AC-41CC-96C8-E1148569B6D4}" type="presOf" srcId="{9A4FF9B1-8819-4E9D-8288-0718C6D69EBD}" destId="{055AD464-FE36-4C9A-B12F-B5D4E806CB6A}" srcOrd="0" destOrd="0" presId="urn:microsoft.com/office/officeart/2005/8/layout/default"/>
    <dgm:cxn modelId="{3078D812-22F0-4BC6-A0BD-F11551D5B0FB}" type="presOf" srcId="{D9A36ABC-1194-4E43-B186-2C35FA648189}" destId="{064D14DD-D6D2-46A3-8270-8504C2E4736C}" srcOrd="0" destOrd="0" presId="urn:microsoft.com/office/officeart/2005/8/layout/default"/>
    <dgm:cxn modelId="{ED660A18-0372-4DD8-A95D-E0C60936F050}" srcId="{9B9CC810-FA74-40A3-A31C-A9CBE88C8487}" destId="{E284A1B0-B630-4A02-98D1-F19AE44DED36}" srcOrd="0" destOrd="0" parTransId="{65CF8122-9BFD-4378-B0B8-04C83D52F166}" sibTransId="{A33B3683-61F5-43DD-B0FB-6266F40A24A3}"/>
    <dgm:cxn modelId="{6EBC3519-64AD-49CA-8AB2-6C212977E00F}" srcId="{9B9CC810-FA74-40A3-A31C-A9CBE88C8487}" destId="{13FAA7C1-B6B7-4C02-B664-C32963D040D9}" srcOrd="9" destOrd="0" parTransId="{1983117F-9463-4D30-8737-F47ACA084426}" sibTransId="{1BFE05B3-7999-49CA-8784-8EAB89755BCB}"/>
    <dgm:cxn modelId="{7B79AB1C-4A0D-4463-9385-381CAEFE3A20}" type="presOf" srcId="{6AA241A2-6B55-423B-9F45-10EDB2FC50D9}" destId="{B60070B5-13C2-4C8E-8044-41B50C73EC90}" srcOrd="0" destOrd="0" presId="urn:microsoft.com/office/officeart/2005/8/layout/default"/>
    <dgm:cxn modelId="{319C012E-30F7-418C-95D1-8B8DBE51616C}" type="presOf" srcId="{9EBEE0DE-1679-43E5-B11A-C7C8F1246438}" destId="{5C2D5A6D-F3CB-4EFB-BC8E-1E16840B90CF}" srcOrd="0" destOrd="0" presId="urn:microsoft.com/office/officeart/2005/8/layout/default"/>
    <dgm:cxn modelId="{4C16CE30-A51D-45E9-9279-7A6900DA1F5F}" type="presOf" srcId="{E82AD7F8-872E-413D-AA0E-0977B4087728}" destId="{C9C4A5E8-1EDF-4D8B-969E-59A0C52F1197}" srcOrd="0" destOrd="0" presId="urn:microsoft.com/office/officeart/2005/8/layout/default"/>
    <dgm:cxn modelId="{505D6933-8FCA-47E0-AD02-9AC5A1CB06AF}" srcId="{9B9CC810-FA74-40A3-A31C-A9CBE88C8487}" destId="{C728EF17-1CC7-41CC-92A5-8F7AB33A508D}" srcOrd="15" destOrd="0" parTransId="{BFA5175F-2EC3-40BB-90F2-6BCF81ABAC15}" sibTransId="{2FC750CA-9D77-4619-8F92-51E57B65B3F8}"/>
    <dgm:cxn modelId="{B1C1653F-1789-4FD9-A5E7-27408BBC0C82}" srcId="{9B9CC810-FA74-40A3-A31C-A9CBE88C8487}" destId="{5D47E718-B381-4219-A220-E76C3901CE0C}" srcOrd="6" destOrd="0" parTransId="{E99CB31F-D653-4409-A700-9FC1358B6DC9}" sibTransId="{C692B3E8-6001-4AB6-80A2-AB96D5E6A941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32F00E60-6180-426D-956D-B7B9FECB28B0}" srcId="{9B9CC810-FA74-40A3-A31C-A9CBE88C8487}" destId="{9A4FF9B1-8819-4E9D-8288-0718C6D69EBD}" srcOrd="12" destOrd="0" parTransId="{02BCB159-B3A2-4B36-9519-D80A7D70D61E}" sibTransId="{18914ED7-D0B0-438C-A1DE-BD6E7E8C5EB0}"/>
    <dgm:cxn modelId="{67FBD060-2D92-44B2-BEA6-486587BFAFE6}" type="presOf" srcId="{E8AE9406-C53F-4709-9A9B-0DCDC78CC751}" destId="{B95DCD02-FD6D-4C3A-AD92-8D808D2400FD}" srcOrd="0" destOrd="0" presId="urn:microsoft.com/office/officeart/2005/8/layout/default"/>
    <dgm:cxn modelId="{2BE0FD60-DE7F-475F-ADF6-4819F01D2515}" type="presOf" srcId="{6885226E-1F46-46BD-9A87-8D045E5078D6}" destId="{975BA12F-530A-4532-AFBE-3112AFAA443A}" srcOrd="0" destOrd="0" presId="urn:microsoft.com/office/officeart/2005/8/layout/default"/>
    <dgm:cxn modelId="{EC5D0742-43B4-462C-BF62-2333B29EF968}" type="presOf" srcId="{5AFFDE10-F4C6-4016-9B48-ADF2D98F844B}" destId="{D84C1B19-ABC6-407E-AF71-A9012CEC5B9E}" srcOrd="0" destOrd="0" presId="urn:microsoft.com/office/officeart/2005/8/layout/default"/>
    <dgm:cxn modelId="{D875D94F-6315-42ED-8C4F-199F7CA34395}" type="presOf" srcId="{13FAA7C1-B6B7-4C02-B664-C32963D040D9}" destId="{6BCA33E8-9E33-4EFF-9807-309E1BF16F97}" srcOrd="0" destOrd="0" presId="urn:microsoft.com/office/officeart/2005/8/layout/default"/>
    <dgm:cxn modelId="{391CB050-F791-41F6-AB20-7348FFE69F08}" srcId="{9B9CC810-FA74-40A3-A31C-A9CBE88C8487}" destId="{444BCF98-516A-4AB8-BDE5-1FADAEC7D9F8}" srcOrd="1" destOrd="0" parTransId="{22891C65-2652-41F7-9E75-852B7AE94D39}" sibTransId="{F3FB7EED-C894-4626-A4D1-B7F418D9E9C2}"/>
    <dgm:cxn modelId="{3671B072-B88C-4B4B-8336-4A2C93167A2F}" srcId="{9B9CC810-FA74-40A3-A31C-A9CBE88C8487}" destId="{EC021748-4B4A-4254-A404-C47BBC38505B}" srcOrd="8" destOrd="0" parTransId="{C731D0F3-9E24-452E-9651-7E263D4D3BDF}" sibTransId="{100CE3F0-16D4-483B-AB0D-8BE2AC2CD4E0}"/>
    <dgm:cxn modelId="{2DA22D78-EE5A-4094-86B4-2C832025F77B}" srcId="{9B9CC810-FA74-40A3-A31C-A9CBE88C8487}" destId="{E8AE9406-C53F-4709-9A9B-0DCDC78CC751}" srcOrd="7" destOrd="0" parTransId="{EA90691F-DB72-4FE5-95E3-99ECC32F5241}" sibTransId="{D873CDA9-1C67-4DD7-B487-BAF9D16CDA7B}"/>
    <dgm:cxn modelId="{EDA77680-E8B1-4236-B880-CA582D42D9CD}" srcId="{9B9CC810-FA74-40A3-A31C-A9CBE88C8487}" destId="{540CD94A-6C68-4ACE-A9B2-3B7B82B8BD36}" srcOrd="3" destOrd="0" parTransId="{0AA402E5-D1C9-4BE6-84DD-0FE742553BEA}" sibTransId="{70D0EECC-946A-438F-82C5-F40C712312D8}"/>
    <dgm:cxn modelId="{C671AD83-D0CB-45CA-9379-09D05B8D40EE}" srcId="{9B9CC810-FA74-40A3-A31C-A9CBE88C8487}" destId="{6AA241A2-6B55-423B-9F45-10EDB2FC50D9}" srcOrd="11" destOrd="0" parTransId="{5ABEA238-092E-4363-A906-34DA4256E7E7}" sibTransId="{842E8D46-9A69-42B3-892F-48DFA9EAC05E}"/>
    <dgm:cxn modelId="{BE37BB8E-D6EF-4D73-A94B-0E97222E3955}" type="presOf" srcId="{5D47E718-B381-4219-A220-E76C3901CE0C}" destId="{96F22654-F240-4C5C-8071-02AE56E3BF97}" srcOrd="0" destOrd="0" presId="urn:microsoft.com/office/officeart/2005/8/layout/default"/>
    <dgm:cxn modelId="{4811D990-3A4E-4EA9-A6D6-64D9B1D56B42}" srcId="{9B9CC810-FA74-40A3-A31C-A9CBE88C8487}" destId="{D9A36ABC-1194-4E43-B186-2C35FA648189}" srcOrd="5" destOrd="0" parTransId="{2008B76D-B90A-4A42-BB40-C4A079D16C2C}" sibTransId="{81959299-A7F8-4173-AE31-0725C3A2EA3D}"/>
    <dgm:cxn modelId="{3A06CE9A-F4BA-4256-ABEC-968860997924}" type="presOf" srcId="{540CD94A-6C68-4ACE-A9B2-3B7B82B8BD36}" destId="{230F5C38-172B-4DD6-B489-0D44B58A0DFE}" srcOrd="0" destOrd="0" presId="urn:microsoft.com/office/officeart/2005/8/layout/default"/>
    <dgm:cxn modelId="{558CC8A0-A49B-494F-A28B-709882C50C89}" type="presOf" srcId="{C728EF17-1CC7-41CC-92A5-8F7AB33A508D}" destId="{B13966B3-3247-41ED-837B-C22B1FDD5371}" srcOrd="0" destOrd="0" presId="urn:microsoft.com/office/officeart/2005/8/layout/default"/>
    <dgm:cxn modelId="{E505C1B0-F353-4AC6-B578-F6A5F59396C6}" srcId="{9B9CC810-FA74-40A3-A31C-A9CBE88C8487}" destId="{30F5B9FD-3A70-44C1-9DDE-97BC0EA9551C}" srcOrd="13" destOrd="0" parTransId="{575E5004-76A5-482C-8985-2D907F2E757E}" sibTransId="{A117CE5C-0D4F-4909-99E3-02E37FBEF22C}"/>
    <dgm:cxn modelId="{EBBDEEBD-70FB-4A87-8184-DB8BD58C9368}" type="presOf" srcId="{EC021748-4B4A-4254-A404-C47BBC38505B}" destId="{43C74FCD-2AAF-41EA-8704-69233806D848}" srcOrd="0" destOrd="0" presId="urn:microsoft.com/office/officeart/2005/8/layout/default"/>
    <dgm:cxn modelId="{75B682C9-ACD8-4B4C-8CDA-71D8EBE44A1B}" type="presOf" srcId="{30F5B9FD-3A70-44C1-9DDE-97BC0EA9551C}" destId="{4C5F7C82-64C2-4D29-9291-0351CB5D63FF}" srcOrd="0" destOrd="0" presId="urn:microsoft.com/office/officeart/2005/8/layout/default"/>
    <dgm:cxn modelId="{F98EA1D9-601F-435B-A663-D5F1329AF2EE}" srcId="{9B9CC810-FA74-40A3-A31C-A9CBE88C8487}" destId="{9EBEE0DE-1679-43E5-B11A-C7C8F1246438}" srcOrd="14" destOrd="0" parTransId="{5BD13AAC-90E0-44E0-AA3E-B60947E329DB}" sibTransId="{79BC0D24-E67B-449F-AEAC-5785451C40D4}"/>
    <dgm:cxn modelId="{20EEF7DF-D57A-4E87-B2F3-E80D72314190}" srcId="{9B9CC810-FA74-40A3-A31C-A9CBE88C8487}" destId="{6885226E-1F46-46BD-9A87-8D045E5078D6}" srcOrd="2" destOrd="0" parTransId="{FDF55C03-6DF0-4521-BF80-4BD441812EC8}" sibTransId="{E4B24AC7-F38C-4BA4-926E-B153D66956C4}"/>
    <dgm:cxn modelId="{F64DD3E4-2D83-4150-BE8F-679F471AF7C8}" srcId="{9B9CC810-FA74-40A3-A31C-A9CBE88C8487}" destId="{E82AD7F8-872E-413D-AA0E-0977B4087728}" srcOrd="10" destOrd="0" parTransId="{144F39E7-7BE3-49B3-909F-D226BEFF6A4E}" sibTransId="{65F2A8B9-1A72-4768-9226-413756F636E9}"/>
    <dgm:cxn modelId="{2C0474FC-E578-4FE0-8D61-673128681D29}" srcId="{9B9CC810-FA74-40A3-A31C-A9CBE88C8487}" destId="{5AFFDE10-F4C6-4016-9B48-ADF2D98F844B}" srcOrd="4" destOrd="0" parTransId="{7D21868D-5449-4E59-AEF0-5D9D40F024CE}" sibTransId="{AC48147E-3F2E-4BAA-AAAA-9D15A65488C5}"/>
    <dgm:cxn modelId="{0EB433AA-5822-4399-97CC-2099D582496D}" type="presParOf" srcId="{64A2D741-FC1F-4EE7-AFDB-88BAA924E022}" destId="{FF88AF0B-A3A5-4C83-852D-0CA76FEF995C}" srcOrd="0" destOrd="0" presId="urn:microsoft.com/office/officeart/2005/8/layout/default"/>
    <dgm:cxn modelId="{EC36074C-CA09-4DDF-B9BB-FA85849AD6ED}" type="presParOf" srcId="{64A2D741-FC1F-4EE7-AFDB-88BAA924E022}" destId="{8F50AF4B-F525-4E65-8906-EF2E579909EA}" srcOrd="1" destOrd="0" presId="urn:microsoft.com/office/officeart/2005/8/layout/default"/>
    <dgm:cxn modelId="{196E9FAD-61F2-40FC-B6BB-DC934CBD73DD}" type="presParOf" srcId="{64A2D741-FC1F-4EE7-AFDB-88BAA924E022}" destId="{23D8FEE6-C3C0-49FF-96E3-07175295DC16}" srcOrd="2" destOrd="0" presId="urn:microsoft.com/office/officeart/2005/8/layout/default"/>
    <dgm:cxn modelId="{BF0B6722-5898-4A79-87F6-3FE2668D2008}" type="presParOf" srcId="{64A2D741-FC1F-4EE7-AFDB-88BAA924E022}" destId="{407E0595-531F-4F43-9848-F6876FA8AD36}" srcOrd="3" destOrd="0" presId="urn:microsoft.com/office/officeart/2005/8/layout/default"/>
    <dgm:cxn modelId="{45D91D7B-5110-4027-A18D-0989BD3E5A5A}" type="presParOf" srcId="{64A2D741-FC1F-4EE7-AFDB-88BAA924E022}" destId="{975BA12F-530A-4532-AFBE-3112AFAA443A}" srcOrd="4" destOrd="0" presId="urn:microsoft.com/office/officeart/2005/8/layout/default"/>
    <dgm:cxn modelId="{B7AD0F21-6515-4510-A786-7E0879BEDDCC}" type="presParOf" srcId="{64A2D741-FC1F-4EE7-AFDB-88BAA924E022}" destId="{6527ED84-90C2-4648-8FE9-77059FD4942A}" srcOrd="5" destOrd="0" presId="urn:microsoft.com/office/officeart/2005/8/layout/default"/>
    <dgm:cxn modelId="{F46E5427-7726-4FB8-A9B4-D10A075456FA}" type="presParOf" srcId="{64A2D741-FC1F-4EE7-AFDB-88BAA924E022}" destId="{230F5C38-172B-4DD6-B489-0D44B58A0DFE}" srcOrd="6" destOrd="0" presId="urn:microsoft.com/office/officeart/2005/8/layout/default"/>
    <dgm:cxn modelId="{5530C599-494C-400F-9475-CFC716C61AAA}" type="presParOf" srcId="{64A2D741-FC1F-4EE7-AFDB-88BAA924E022}" destId="{10E4F83B-BCD3-4E75-AA87-5281DCBCDC68}" srcOrd="7" destOrd="0" presId="urn:microsoft.com/office/officeart/2005/8/layout/default"/>
    <dgm:cxn modelId="{043A82AE-4161-4237-B46B-9CDF74BE12CC}" type="presParOf" srcId="{64A2D741-FC1F-4EE7-AFDB-88BAA924E022}" destId="{D84C1B19-ABC6-407E-AF71-A9012CEC5B9E}" srcOrd="8" destOrd="0" presId="urn:microsoft.com/office/officeart/2005/8/layout/default"/>
    <dgm:cxn modelId="{C271CCB0-7542-4E8E-ABD3-41DB036863D0}" type="presParOf" srcId="{64A2D741-FC1F-4EE7-AFDB-88BAA924E022}" destId="{590B6432-4356-4C57-A891-C2D04C3FEFA0}" srcOrd="9" destOrd="0" presId="urn:microsoft.com/office/officeart/2005/8/layout/default"/>
    <dgm:cxn modelId="{FAC5B07A-FBFF-474C-AB6E-C05F0D410233}" type="presParOf" srcId="{64A2D741-FC1F-4EE7-AFDB-88BAA924E022}" destId="{064D14DD-D6D2-46A3-8270-8504C2E4736C}" srcOrd="10" destOrd="0" presId="urn:microsoft.com/office/officeart/2005/8/layout/default"/>
    <dgm:cxn modelId="{A870A551-0BAB-436C-ADA8-7DDF2B0B6AA7}" type="presParOf" srcId="{64A2D741-FC1F-4EE7-AFDB-88BAA924E022}" destId="{65E530F0-EB70-4B4D-8BB1-DE33EB559A4A}" srcOrd="11" destOrd="0" presId="urn:microsoft.com/office/officeart/2005/8/layout/default"/>
    <dgm:cxn modelId="{C1D8E48A-5337-4BA9-84A4-2460E0D944F5}" type="presParOf" srcId="{64A2D741-FC1F-4EE7-AFDB-88BAA924E022}" destId="{96F22654-F240-4C5C-8071-02AE56E3BF97}" srcOrd="12" destOrd="0" presId="urn:microsoft.com/office/officeart/2005/8/layout/default"/>
    <dgm:cxn modelId="{C47A723C-D368-44C4-BA7E-506F253CCA1F}" type="presParOf" srcId="{64A2D741-FC1F-4EE7-AFDB-88BAA924E022}" destId="{28E8475A-CBCB-450F-89F8-9E395DBFB6A4}" srcOrd="13" destOrd="0" presId="urn:microsoft.com/office/officeart/2005/8/layout/default"/>
    <dgm:cxn modelId="{34FE34F6-A15A-4A61-9820-B74888643649}" type="presParOf" srcId="{64A2D741-FC1F-4EE7-AFDB-88BAA924E022}" destId="{B95DCD02-FD6D-4C3A-AD92-8D808D2400FD}" srcOrd="14" destOrd="0" presId="urn:microsoft.com/office/officeart/2005/8/layout/default"/>
    <dgm:cxn modelId="{761D37BD-7339-4AB9-A539-A725D8941B35}" type="presParOf" srcId="{64A2D741-FC1F-4EE7-AFDB-88BAA924E022}" destId="{93998E3A-68DF-4C25-B088-AB79B3F9FB65}" srcOrd="15" destOrd="0" presId="urn:microsoft.com/office/officeart/2005/8/layout/default"/>
    <dgm:cxn modelId="{BEB4A796-D0CB-4C6B-991A-8847BE6E6ECF}" type="presParOf" srcId="{64A2D741-FC1F-4EE7-AFDB-88BAA924E022}" destId="{43C74FCD-2AAF-41EA-8704-69233806D848}" srcOrd="16" destOrd="0" presId="urn:microsoft.com/office/officeart/2005/8/layout/default"/>
    <dgm:cxn modelId="{3AC7D365-DB54-411A-9F50-30CEB049312B}" type="presParOf" srcId="{64A2D741-FC1F-4EE7-AFDB-88BAA924E022}" destId="{F0A045E9-92C1-42B2-9D59-172B5689DC16}" srcOrd="17" destOrd="0" presId="urn:microsoft.com/office/officeart/2005/8/layout/default"/>
    <dgm:cxn modelId="{46BE48E3-6B18-4D8E-947E-0340D2F1EC58}" type="presParOf" srcId="{64A2D741-FC1F-4EE7-AFDB-88BAA924E022}" destId="{6BCA33E8-9E33-4EFF-9807-309E1BF16F97}" srcOrd="18" destOrd="0" presId="urn:microsoft.com/office/officeart/2005/8/layout/default"/>
    <dgm:cxn modelId="{5CD56F2E-D2DF-41E9-B601-D19998953067}" type="presParOf" srcId="{64A2D741-FC1F-4EE7-AFDB-88BAA924E022}" destId="{0011668C-4EBA-4993-90C0-810C8581F6AE}" srcOrd="19" destOrd="0" presId="urn:microsoft.com/office/officeart/2005/8/layout/default"/>
    <dgm:cxn modelId="{643640BA-5CBE-4FAE-967F-33E6FBD3E749}" type="presParOf" srcId="{64A2D741-FC1F-4EE7-AFDB-88BAA924E022}" destId="{C9C4A5E8-1EDF-4D8B-969E-59A0C52F1197}" srcOrd="20" destOrd="0" presId="urn:microsoft.com/office/officeart/2005/8/layout/default"/>
    <dgm:cxn modelId="{54B3341E-AF2C-4D39-9706-E868ADC96502}" type="presParOf" srcId="{64A2D741-FC1F-4EE7-AFDB-88BAA924E022}" destId="{5F050669-4464-4817-A1A0-87A7500ED2B4}" srcOrd="21" destOrd="0" presId="urn:microsoft.com/office/officeart/2005/8/layout/default"/>
    <dgm:cxn modelId="{0D3A48C4-AEC0-418F-A100-8BFD8369D662}" type="presParOf" srcId="{64A2D741-FC1F-4EE7-AFDB-88BAA924E022}" destId="{B60070B5-13C2-4C8E-8044-41B50C73EC90}" srcOrd="22" destOrd="0" presId="urn:microsoft.com/office/officeart/2005/8/layout/default"/>
    <dgm:cxn modelId="{516A8232-574C-4D47-B243-A1EF9841E1B8}" type="presParOf" srcId="{64A2D741-FC1F-4EE7-AFDB-88BAA924E022}" destId="{BD257980-60AF-4491-9647-066D015E8464}" srcOrd="23" destOrd="0" presId="urn:microsoft.com/office/officeart/2005/8/layout/default"/>
    <dgm:cxn modelId="{D96F4A6F-3637-46DE-8AD0-89ABA3CAC0E6}" type="presParOf" srcId="{64A2D741-FC1F-4EE7-AFDB-88BAA924E022}" destId="{055AD464-FE36-4C9A-B12F-B5D4E806CB6A}" srcOrd="24" destOrd="0" presId="urn:microsoft.com/office/officeart/2005/8/layout/default"/>
    <dgm:cxn modelId="{197ADE64-8AFB-4DBC-BF10-7EB292420D02}" type="presParOf" srcId="{64A2D741-FC1F-4EE7-AFDB-88BAA924E022}" destId="{4C793160-9BC3-484A-90D5-412540F1DB2C}" srcOrd="25" destOrd="0" presId="urn:microsoft.com/office/officeart/2005/8/layout/default"/>
    <dgm:cxn modelId="{6F135E84-C2E5-4BD4-B5F8-42D4BBB1EE5C}" type="presParOf" srcId="{64A2D741-FC1F-4EE7-AFDB-88BAA924E022}" destId="{4C5F7C82-64C2-4D29-9291-0351CB5D63FF}" srcOrd="26" destOrd="0" presId="urn:microsoft.com/office/officeart/2005/8/layout/default"/>
    <dgm:cxn modelId="{29093269-F425-454E-92C9-E07DE2D9D96D}" type="presParOf" srcId="{64A2D741-FC1F-4EE7-AFDB-88BAA924E022}" destId="{88A56D72-6638-4593-845F-FD44517FD4A2}" srcOrd="27" destOrd="0" presId="urn:microsoft.com/office/officeart/2005/8/layout/default"/>
    <dgm:cxn modelId="{EF87C46F-D296-4B46-A61E-74996A103750}" type="presParOf" srcId="{64A2D741-FC1F-4EE7-AFDB-88BAA924E022}" destId="{5C2D5A6D-F3CB-4EFB-BC8E-1E16840B90CF}" srcOrd="28" destOrd="0" presId="urn:microsoft.com/office/officeart/2005/8/layout/default"/>
    <dgm:cxn modelId="{120DDBBF-D5C3-45ED-8734-F8C9CB71C8A1}" type="presParOf" srcId="{64A2D741-FC1F-4EE7-AFDB-88BAA924E022}" destId="{1FBA324F-E804-4078-8332-EF1FECD7D0CA}" srcOrd="29" destOrd="0" presId="urn:microsoft.com/office/officeart/2005/8/layout/default"/>
    <dgm:cxn modelId="{CA0FE66D-3FC5-4E06-9EFF-1E529C537637}" type="presParOf" srcId="{64A2D741-FC1F-4EE7-AFDB-88BAA924E022}" destId="{B13966B3-3247-41ED-837B-C22B1FDD5371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8AF0B-A3A5-4C83-852D-0CA76FEF995C}">
      <dsp:nvSpPr>
        <dsp:cNvPr id="0" name=""/>
        <dsp:cNvSpPr/>
      </dsp:nvSpPr>
      <dsp:spPr>
        <a:xfrm>
          <a:off x="631137" y="2831"/>
          <a:ext cx="1864097" cy="111845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Adaptive Physical Education Instructor</a:t>
          </a:r>
        </a:p>
      </dsp:txBody>
      <dsp:txXfrm>
        <a:off x="631137" y="2831"/>
        <a:ext cx="1864097" cy="1118458"/>
      </dsp:txXfrm>
    </dsp:sp>
    <dsp:sp modelId="{23D8FEE6-C3C0-49FF-96E3-07175295DC16}">
      <dsp:nvSpPr>
        <dsp:cNvPr id="0" name=""/>
        <dsp:cNvSpPr/>
      </dsp:nvSpPr>
      <dsp:spPr>
        <a:xfrm>
          <a:off x="2681644" y="2831"/>
          <a:ext cx="1864097" cy="1118458"/>
        </a:xfrm>
        <a:prstGeom prst="rect">
          <a:avLst/>
        </a:prstGeom>
        <a:solidFill>
          <a:schemeClr val="accent1">
            <a:shade val="50000"/>
            <a:hueOff val="30254"/>
            <a:satOff val="-564"/>
            <a:lumOff val="532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Assistant Coach</a:t>
          </a:r>
          <a:endParaRPr lang="en-US" sz="1700" kern="1200" dirty="0"/>
        </a:p>
      </dsp:txBody>
      <dsp:txXfrm>
        <a:off x="2681644" y="2831"/>
        <a:ext cx="1864097" cy="1118458"/>
      </dsp:txXfrm>
    </dsp:sp>
    <dsp:sp modelId="{975BA12F-530A-4532-AFBE-3112AFAA443A}">
      <dsp:nvSpPr>
        <dsp:cNvPr id="0" name=""/>
        <dsp:cNvSpPr/>
      </dsp:nvSpPr>
      <dsp:spPr>
        <a:xfrm>
          <a:off x="4732151" y="2831"/>
          <a:ext cx="1864097" cy="1118458"/>
        </a:xfrm>
        <a:prstGeom prst="rect">
          <a:avLst/>
        </a:prstGeom>
        <a:solidFill>
          <a:schemeClr val="accent1">
            <a:shade val="50000"/>
            <a:hueOff val="60509"/>
            <a:satOff val="-1129"/>
            <a:lumOff val="1065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Assistant Football Strength &amp; Conditioning Coach</a:t>
          </a:r>
          <a:endParaRPr lang="en-US" sz="1700" kern="1200" dirty="0">
            <a:latin typeface="Corbel" panose="020B0503020204020204"/>
          </a:endParaRPr>
        </a:p>
      </dsp:txBody>
      <dsp:txXfrm>
        <a:off x="4732151" y="2831"/>
        <a:ext cx="1864097" cy="1118458"/>
      </dsp:txXfrm>
    </dsp:sp>
    <dsp:sp modelId="{230F5C38-172B-4DD6-B489-0D44B58A0DFE}">
      <dsp:nvSpPr>
        <dsp:cNvPr id="0" name=""/>
        <dsp:cNvSpPr/>
      </dsp:nvSpPr>
      <dsp:spPr>
        <a:xfrm>
          <a:off x="6782658" y="2831"/>
          <a:ext cx="1864097" cy="1118458"/>
        </a:xfrm>
        <a:prstGeom prst="rect">
          <a:avLst/>
        </a:prstGeom>
        <a:solidFill>
          <a:schemeClr val="accent1">
            <a:shade val="50000"/>
            <a:hueOff val="90763"/>
            <a:satOff val="-1693"/>
            <a:lumOff val="1597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Assistant Strength and Conditioning Coach</a:t>
          </a:r>
          <a:endParaRPr lang="en-US" sz="1700" kern="1200" dirty="0">
            <a:latin typeface="Corbel" panose="020B0503020204020204"/>
          </a:endParaRPr>
        </a:p>
      </dsp:txBody>
      <dsp:txXfrm>
        <a:off x="6782658" y="2831"/>
        <a:ext cx="1864097" cy="1118458"/>
      </dsp:txXfrm>
    </dsp:sp>
    <dsp:sp modelId="{D84C1B19-ABC6-407E-AF71-A9012CEC5B9E}">
      <dsp:nvSpPr>
        <dsp:cNvPr id="0" name=""/>
        <dsp:cNvSpPr/>
      </dsp:nvSpPr>
      <dsp:spPr>
        <a:xfrm>
          <a:off x="8833165" y="2831"/>
          <a:ext cx="1864097" cy="1118458"/>
        </a:xfrm>
        <a:prstGeom prst="rect">
          <a:avLst/>
        </a:prstGeom>
        <a:solidFill>
          <a:schemeClr val="accent1">
            <a:shade val="50000"/>
            <a:hueOff val="121017"/>
            <a:satOff val="-2258"/>
            <a:lumOff val="212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Coach</a:t>
          </a:r>
        </a:p>
      </dsp:txBody>
      <dsp:txXfrm>
        <a:off x="8833165" y="2831"/>
        <a:ext cx="1864097" cy="1118458"/>
      </dsp:txXfrm>
    </dsp:sp>
    <dsp:sp modelId="{064D14DD-D6D2-46A3-8270-8504C2E4736C}">
      <dsp:nvSpPr>
        <dsp:cNvPr id="0" name=""/>
        <dsp:cNvSpPr/>
      </dsp:nvSpPr>
      <dsp:spPr>
        <a:xfrm>
          <a:off x="631137" y="1307699"/>
          <a:ext cx="1864097" cy="1118458"/>
        </a:xfrm>
        <a:prstGeom prst="rect">
          <a:avLst/>
        </a:prstGeom>
        <a:solidFill>
          <a:schemeClr val="accent1">
            <a:shade val="50000"/>
            <a:hueOff val="151271"/>
            <a:satOff val="-2822"/>
            <a:lumOff val="2662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Director of Sports Performance</a:t>
          </a:r>
        </a:p>
      </dsp:txBody>
      <dsp:txXfrm>
        <a:off x="631137" y="1307699"/>
        <a:ext cx="1864097" cy="1118458"/>
      </dsp:txXfrm>
    </dsp:sp>
    <dsp:sp modelId="{96F22654-F240-4C5C-8071-02AE56E3BF97}">
      <dsp:nvSpPr>
        <dsp:cNvPr id="0" name=""/>
        <dsp:cNvSpPr/>
      </dsp:nvSpPr>
      <dsp:spPr>
        <a:xfrm>
          <a:off x="2681644" y="1307699"/>
          <a:ext cx="1864097" cy="1118458"/>
        </a:xfrm>
        <a:prstGeom prst="rect">
          <a:avLst/>
        </a:prstGeom>
        <a:solidFill>
          <a:schemeClr val="accent1">
            <a:shade val="50000"/>
            <a:hueOff val="181526"/>
            <a:satOff val="-3386"/>
            <a:lumOff val="3194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Head Sports Performance Coach</a:t>
          </a:r>
        </a:p>
      </dsp:txBody>
      <dsp:txXfrm>
        <a:off x="2681644" y="1307699"/>
        <a:ext cx="1864097" cy="1118458"/>
      </dsp:txXfrm>
    </dsp:sp>
    <dsp:sp modelId="{B95DCD02-FD6D-4C3A-AD92-8D808D2400FD}">
      <dsp:nvSpPr>
        <dsp:cNvPr id="0" name=""/>
        <dsp:cNvSpPr/>
      </dsp:nvSpPr>
      <dsp:spPr>
        <a:xfrm>
          <a:off x="4732151" y="1307699"/>
          <a:ext cx="1864097" cy="1118458"/>
        </a:xfrm>
        <a:prstGeom prst="rect">
          <a:avLst/>
        </a:prstGeom>
        <a:solidFill>
          <a:schemeClr val="accent1">
            <a:shade val="50000"/>
            <a:hueOff val="211780"/>
            <a:satOff val="-3951"/>
            <a:lumOff val="3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Head Strength and Conditioning Coach</a:t>
          </a:r>
          <a:endParaRPr lang="en-US" sz="1700" kern="1200" dirty="0"/>
        </a:p>
      </dsp:txBody>
      <dsp:txXfrm>
        <a:off x="4732151" y="1307699"/>
        <a:ext cx="1864097" cy="1118458"/>
      </dsp:txXfrm>
    </dsp:sp>
    <dsp:sp modelId="{43C74FCD-2AAF-41EA-8704-69233806D848}">
      <dsp:nvSpPr>
        <dsp:cNvPr id="0" name=""/>
        <dsp:cNvSpPr/>
      </dsp:nvSpPr>
      <dsp:spPr>
        <a:xfrm>
          <a:off x="6782658" y="1307699"/>
          <a:ext cx="1864097" cy="1118458"/>
        </a:xfrm>
        <a:prstGeom prst="rect">
          <a:avLst/>
        </a:prstGeom>
        <a:solidFill>
          <a:schemeClr val="accent1">
            <a:shade val="50000"/>
            <a:hueOff val="242034"/>
            <a:satOff val="-4515"/>
            <a:lumOff val="425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Speed and Fitness Performance Coach</a:t>
          </a:r>
        </a:p>
      </dsp:txBody>
      <dsp:txXfrm>
        <a:off x="6782658" y="1307699"/>
        <a:ext cx="1864097" cy="1118458"/>
      </dsp:txXfrm>
    </dsp:sp>
    <dsp:sp modelId="{6BCA33E8-9E33-4EFF-9807-309E1BF16F97}">
      <dsp:nvSpPr>
        <dsp:cNvPr id="0" name=""/>
        <dsp:cNvSpPr/>
      </dsp:nvSpPr>
      <dsp:spPr>
        <a:xfrm>
          <a:off x="8833165" y="1307699"/>
          <a:ext cx="1864097" cy="1118458"/>
        </a:xfrm>
        <a:prstGeom prst="rect">
          <a:avLst/>
        </a:prstGeom>
        <a:solidFill>
          <a:schemeClr val="accent1">
            <a:shade val="50000"/>
            <a:hueOff val="211780"/>
            <a:satOff val="-3951"/>
            <a:lumOff val="3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Sports Performance Coach</a:t>
          </a:r>
        </a:p>
      </dsp:txBody>
      <dsp:txXfrm>
        <a:off x="8833165" y="1307699"/>
        <a:ext cx="1864097" cy="1118458"/>
      </dsp:txXfrm>
    </dsp:sp>
    <dsp:sp modelId="{C9C4A5E8-1EDF-4D8B-969E-59A0C52F1197}">
      <dsp:nvSpPr>
        <dsp:cNvPr id="0" name=""/>
        <dsp:cNvSpPr/>
      </dsp:nvSpPr>
      <dsp:spPr>
        <a:xfrm>
          <a:off x="631137" y="2612567"/>
          <a:ext cx="1864097" cy="1118458"/>
        </a:xfrm>
        <a:prstGeom prst="rect">
          <a:avLst/>
        </a:prstGeom>
        <a:solidFill>
          <a:schemeClr val="accent1">
            <a:shade val="50000"/>
            <a:hueOff val="181526"/>
            <a:satOff val="-3386"/>
            <a:lumOff val="3194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Strength and Conditioning Coach</a:t>
          </a:r>
        </a:p>
      </dsp:txBody>
      <dsp:txXfrm>
        <a:off x="631137" y="2612567"/>
        <a:ext cx="1864097" cy="1118458"/>
      </dsp:txXfrm>
    </dsp:sp>
    <dsp:sp modelId="{B60070B5-13C2-4C8E-8044-41B50C73EC90}">
      <dsp:nvSpPr>
        <dsp:cNvPr id="0" name=""/>
        <dsp:cNvSpPr/>
      </dsp:nvSpPr>
      <dsp:spPr>
        <a:xfrm>
          <a:off x="2681644" y="2612567"/>
          <a:ext cx="1864097" cy="1118458"/>
        </a:xfrm>
        <a:prstGeom prst="rect">
          <a:avLst/>
        </a:prstGeom>
        <a:solidFill>
          <a:schemeClr val="accent1">
            <a:shade val="50000"/>
            <a:hueOff val="151271"/>
            <a:satOff val="-2822"/>
            <a:lumOff val="2662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Owner</a:t>
          </a:r>
        </a:p>
      </dsp:txBody>
      <dsp:txXfrm>
        <a:off x="2681644" y="2612567"/>
        <a:ext cx="1864097" cy="1118458"/>
      </dsp:txXfrm>
    </dsp:sp>
    <dsp:sp modelId="{055AD464-FE36-4C9A-B12F-B5D4E806CB6A}">
      <dsp:nvSpPr>
        <dsp:cNvPr id="0" name=""/>
        <dsp:cNvSpPr/>
      </dsp:nvSpPr>
      <dsp:spPr>
        <a:xfrm>
          <a:off x="4732151" y="2612567"/>
          <a:ext cx="1864097" cy="1118458"/>
        </a:xfrm>
        <a:prstGeom prst="rect">
          <a:avLst/>
        </a:prstGeom>
        <a:solidFill>
          <a:schemeClr val="accent1">
            <a:shade val="50000"/>
            <a:hueOff val="121017"/>
            <a:satOff val="-2258"/>
            <a:lumOff val="212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Physical Therapy Technician</a:t>
          </a:r>
        </a:p>
      </dsp:txBody>
      <dsp:txXfrm>
        <a:off x="4732151" y="2612567"/>
        <a:ext cx="1864097" cy="1118458"/>
      </dsp:txXfrm>
    </dsp:sp>
    <dsp:sp modelId="{4C5F7C82-64C2-4D29-9291-0351CB5D63FF}">
      <dsp:nvSpPr>
        <dsp:cNvPr id="0" name=""/>
        <dsp:cNvSpPr/>
      </dsp:nvSpPr>
      <dsp:spPr>
        <a:xfrm>
          <a:off x="6782658" y="2612567"/>
          <a:ext cx="1864097" cy="1118458"/>
        </a:xfrm>
        <a:prstGeom prst="rect">
          <a:avLst/>
        </a:prstGeom>
        <a:solidFill>
          <a:schemeClr val="accent1">
            <a:shade val="50000"/>
            <a:hueOff val="90763"/>
            <a:satOff val="-1693"/>
            <a:lumOff val="1597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Teacher</a:t>
          </a:r>
        </a:p>
      </dsp:txBody>
      <dsp:txXfrm>
        <a:off x="6782658" y="2612567"/>
        <a:ext cx="1864097" cy="1118458"/>
      </dsp:txXfrm>
    </dsp:sp>
    <dsp:sp modelId="{5C2D5A6D-F3CB-4EFB-BC8E-1E16840B90CF}">
      <dsp:nvSpPr>
        <dsp:cNvPr id="0" name=""/>
        <dsp:cNvSpPr/>
      </dsp:nvSpPr>
      <dsp:spPr>
        <a:xfrm>
          <a:off x="8833165" y="2612567"/>
          <a:ext cx="1864097" cy="1118458"/>
        </a:xfrm>
        <a:prstGeom prst="rect">
          <a:avLst/>
        </a:prstGeom>
        <a:solidFill>
          <a:schemeClr val="accent1">
            <a:shade val="50000"/>
            <a:hueOff val="60509"/>
            <a:satOff val="-1129"/>
            <a:lumOff val="1065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Technician</a:t>
          </a:r>
        </a:p>
      </dsp:txBody>
      <dsp:txXfrm>
        <a:off x="8833165" y="2612567"/>
        <a:ext cx="1864097" cy="1118458"/>
      </dsp:txXfrm>
    </dsp:sp>
    <dsp:sp modelId="{B13966B3-3247-41ED-837B-C22B1FDD5371}">
      <dsp:nvSpPr>
        <dsp:cNvPr id="0" name=""/>
        <dsp:cNvSpPr/>
      </dsp:nvSpPr>
      <dsp:spPr>
        <a:xfrm>
          <a:off x="4732151" y="3917435"/>
          <a:ext cx="1864097" cy="1118458"/>
        </a:xfrm>
        <a:prstGeom prst="rect">
          <a:avLst/>
        </a:prstGeom>
        <a:solidFill>
          <a:schemeClr val="accent1">
            <a:shade val="50000"/>
            <a:hueOff val="30254"/>
            <a:satOff val="-564"/>
            <a:lumOff val="532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Trainer</a:t>
          </a:r>
        </a:p>
      </dsp:txBody>
      <dsp:txXfrm>
        <a:off x="4732151" y="3917435"/>
        <a:ext cx="1864097" cy="111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7/30/2025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MS-SC Graduate Outcomes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252960"/>
              </p:ext>
            </p:extLst>
          </p:nvPr>
        </p:nvGraphicFramePr>
        <p:xfrm>
          <a:off x="1322294" y="829235"/>
          <a:ext cx="10355111" cy="305572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76739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027676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12903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35324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448894">
                  <a:extLst>
                    <a:ext uri="{9D8B030D-6E8A-4147-A177-3AD203B41FA5}">
                      <a16:colId xmlns:a16="http://schemas.microsoft.com/office/drawing/2014/main" val="931062352"/>
                    </a:ext>
                  </a:extLst>
                </a:gridCol>
                <a:gridCol w="95249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875270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b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Not Seeking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3532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24 )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1765270" y="3441808"/>
            <a:ext cx="2205698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149FD742-A312-4016-5BDF-7AE25BB78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36619"/>
            <a:ext cx="1088573" cy="1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1112537" y="1055284"/>
            <a:ext cx="3876146" cy="47782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Averett University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Central Institute for Human Performance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Champion Chiropractic and Sport Injury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Cleburn County Board of Education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D1 Training 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D1 Sports Franchise, LLC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Elite Sports Injury Therapies</a:t>
            </a:r>
            <a:endParaRPr lang="en-US" dirty="0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Erie Sports Now Fitness &amp; Performance Center</a:t>
            </a:r>
          </a:p>
          <a:p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Exos</a:t>
            </a:r>
            <a:endParaRPr lang="en-US" dirty="0" err="1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Gavilan College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Georgetown University 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Graham Fitness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Impact Physical Therapy</a:t>
            </a:r>
            <a:endParaRPr lang="en-US" dirty="0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Indianapolis Colts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Jack Britt High School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Logan University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Long Island University</a:t>
            </a:r>
            <a:endParaRPr lang="en-US">
              <a:solidFill>
                <a:schemeClr val="bg1"/>
              </a:solidFill>
            </a:endParaRPr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B6224-4E40-A03C-4BF2-BF4BD7D081C3}"/>
              </a:ext>
            </a:extLst>
          </p:cNvPr>
          <p:cNvSpPr txBox="1"/>
          <p:nvPr/>
        </p:nvSpPr>
        <p:spPr>
          <a:xfrm>
            <a:off x="6097760" y="1059179"/>
            <a:ext cx="6721194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Maricopa County</a:t>
            </a:r>
            <a:endParaRPr lang="en-US" sz="1400"/>
          </a:p>
          <a:p>
            <a:r>
              <a:rPr lang="en-US" sz="1400">
                <a:solidFill>
                  <a:schemeClr val="bg1"/>
                </a:solidFill>
              </a:rPr>
              <a:t>Midland University</a:t>
            </a:r>
            <a:endParaRPr lang="en-US" sz="1400"/>
          </a:p>
          <a:p>
            <a:r>
              <a:rPr lang="en-US" sz="1400">
                <a:solidFill>
                  <a:schemeClr val="bg1"/>
                </a:solidFill>
              </a:rPr>
              <a:t>Ministry of Education </a:t>
            </a:r>
            <a:endParaRPr lang="en-US" sz="1400"/>
          </a:p>
          <a:p>
            <a:r>
              <a:rPr lang="en-US" sz="1400" err="1">
                <a:solidFill>
                  <a:schemeClr val="bg1"/>
                </a:solidFill>
              </a:rPr>
              <a:t>MuscleNerd</a:t>
            </a:r>
            <a:r>
              <a:rPr lang="en-US" sz="1400">
                <a:solidFill>
                  <a:schemeClr val="bg1"/>
                </a:solidFill>
              </a:rPr>
              <a:t> Strength Training &amp; Coaching</a:t>
            </a:r>
          </a:p>
          <a:p>
            <a:r>
              <a:rPr lang="en-US" sz="1400">
                <a:solidFill>
                  <a:schemeClr val="bg1"/>
                </a:solidFill>
              </a:rPr>
              <a:t>PAP Sports</a:t>
            </a:r>
            <a:endParaRPr lang="en-US" sz="1400"/>
          </a:p>
          <a:p>
            <a:r>
              <a:rPr lang="en-US" sz="1400" dirty="0">
                <a:solidFill>
                  <a:schemeClr val="bg1"/>
                </a:solidFill>
              </a:rPr>
              <a:t>Pure Motion Athletics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Stevenson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Texas Christian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College of Wooster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Tulane University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United States Army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University of Connecticut</a:t>
            </a:r>
          </a:p>
          <a:p>
            <a:r>
              <a:rPr lang="en-US" sz="1400" dirty="0">
                <a:solidFill>
                  <a:schemeClr val="bg1"/>
                </a:solidFill>
              </a:rPr>
              <a:t>Wellsville Local School District </a:t>
            </a:r>
            <a:endParaRPr lang="en-US" sz="1400" dirty="0"/>
          </a:p>
          <a:p>
            <a:r>
              <a:rPr lang="en-US" sz="1400" dirty="0">
                <a:solidFill>
                  <a:schemeClr val="bg1"/>
                </a:solidFill>
              </a:rPr>
              <a:t>William Jessup University</a:t>
            </a:r>
          </a:p>
          <a:p>
            <a:endParaRPr lang="en-US" sz="11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  MS-SC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403974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2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Frame</vt:lpstr>
      <vt:lpstr>MS-SC Graduate Outcomes</vt:lpstr>
      <vt:lpstr>Employers Who Have Hired Our Graduates</vt:lpstr>
      <vt:lpstr>Sample Job Titles of  MS-SC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1405</cp:revision>
  <dcterms:created xsi:type="dcterms:W3CDTF">2023-05-10T16:55:45Z</dcterms:created>
  <dcterms:modified xsi:type="dcterms:W3CDTF">2025-07-30T21:43:43Z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